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4" r:id="rId3"/>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7772400" cy="10058400"/>
  <p:embeddedFontLst>
    <p:embeddedFont>
      <p:font typeface="Montserrat"/>
      <p:regular r:id="rId57"/>
      <p:bold r:id="rId58"/>
      <p:italic r:id="rId59"/>
      <p:boldItalic r:id="rId60"/>
    </p:embeddedFont>
    <p:embeddedFont>
      <p:font typeface="Quicksand"/>
      <p:regular r:id="rId61"/>
      <p:bold r:id="rId62"/>
    </p:embeddedFont>
    <p:embeddedFont>
      <p:font typeface="Helvetica Neue"/>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Quicksand-bold.fntdata"/><Relationship Id="rId61" Type="http://schemas.openxmlformats.org/officeDocument/2006/relationships/font" Target="fonts/Quicksand-regular.fntdata"/><Relationship Id="rId20" Type="http://schemas.openxmlformats.org/officeDocument/2006/relationships/slide" Target="slides/slide14.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6.xml"/><Relationship Id="rId66" Type="http://schemas.openxmlformats.org/officeDocument/2006/relationships/font" Target="fonts/HelveticaNeue-boldItalic.fntdata"/><Relationship Id="rId21" Type="http://schemas.openxmlformats.org/officeDocument/2006/relationships/slide" Target="slides/slide15.xml"/><Relationship Id="rId65" Type="http://schemas.openxmlformats.org/officeDocument/2006/relationships/font" Target="fonts/HelveticaNeue-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ontserra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Montserrat-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Montserrat-italic.fntdata"/><Relationship Id="rId14" Type="http://schemas.openxmlformats.org/officeDocument/2006/relationships/slide" Target="slides/slide8.xml"/><Relationship Id="rId58" Type="http://schemas.openxmlformats.org/officeDocument/2006/relationships/font" Target="fonts/Montserra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777225" y="4777725"/>
            <a:ext cx="6217899" cy="4526273"/>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156" name="Shape 156"/>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10" name="Shape 210"/>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22" name="Shape 222"/>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30" name="Shape 230"/>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38" name="Shape 238"/>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44" name="Shape 244"/>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52" name="Shape 252"/>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60" name="Shape 260"/>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67" name="Shape 26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75" name="Shape 275"/>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83" name="Shape 28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164" name="Shape 164"/>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91" name="Shape 291"/>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99" name="Shape 299"/>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06" name="Shape 306"/>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13" name="Shape 31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19" name="Shape 319"/>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25" name="Shape 325"/>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31" name="Shape 331"/>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37" name="Shape 33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43" name="Shape 34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50" name="Shape 350"/>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170" name="Shape 170"/>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59" name="Shape 359"/>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68" name="Shape 368"/>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78" name="Shape 378"/>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88" name="Shape 388"/>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397" name="Shape 39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07" name="Shape 40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17" name="Shape 41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26" name="Shape 426"/>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32" name="Shape 432"/>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38" name="Shape 438"/>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176" name="Shape 176"/>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43" name="Shape 44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49" name="Shape 449"/>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 name="Shape 455"/>
        <p:cNvGrpSpPr/>
        <p:nvPr/>
      </p:nvGrpSpPr>
      <p:grpSpPr>
        <a:xfrm>
          <a:off x="0" y="0"/>
          <a:ext cx="0" cy="0"/>
          <a:chOff x="0" y="0"/>
          <a:chExt cx="0" cy="0"/>
        </a:xfrm>
      </p:grpSpPr>
      <p:sp>
        <p:nvSpPr>
          <p:cNvPr id="456" name="Shape 456"/>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57" name="Shape 45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2" name="Shape 462"/>
        <p:cNvGrpSpPr/>
        <p:nvPr/>
      </p:nvGrpSpPr>
      <p:grpSpPr>
        <a:xfrm>
          <a:off x="0" y="0"/>
          <a:ext cx="0" cy="0"/>
          <a:chOff x="0" y="0"/>
          <a:chExt cx="0" cy="0"/>
        </a:xfrm>
      </p:grpSpPr>
      <p:sp>
        <p:nvSpPr>
          <p:cNvPr id="463" name="Shape 463"/>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64" name="Shape 464"/>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1" name="Shape 471"/>
        <p:cNvGrpSpPr/>
        <p:nvPr/>
      </p:nvGrpSpPr>
      <p:grpSpPr>
        <a:xfrm>
          <a:off x="0" y="0"/>
          <a:ext cx="0" cy="0"/>
          <a:chOff x="0" y="0"/>
          <a:chExt cx="0" cy="0"/>
        </a:xfrm>
      </p:grpSpPr>
      <p:sp>
        <p:nvSpPr>
          <p:cNvPr id="472" name="Shape 472"/>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73" name="Shape 47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 name="Shape 476"/>
        <p:cNvGrpSpPr/>
        <p:nvPr/>
      </p:nvGrpSpPr>
      <p:grpSpPr>
        <a:xfrm>
          <a:off x="0" y="0"/>
          <a:ext cx="0" cy="0"/>
          <a:chOff x="0" y="0"/>
          <a:chExt cx="0" cy="0"/>
        </a:xfrm>
      </p:grpSpPr>
      <p:sp>
        <p:nvSpPr>
          <p:cNvPr id="477" name="Shape 477"/>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78" name="Shape 478"/>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3" name="Shape 483"/>
        <p:cNvGrpSpPr/>
        <p:nvPr/>
      </p:nvGrpSpPr>
      <p:grpSpPr>
        <a:xfrm>
          <a:off x="0" y="0"/>
          <a:ext cx="0" cy="0"/>
          <a:chOff x="0" y="0"/>
          <a:chExt cx="0" cy="0"/>
        </a:xfrm>
      </p:grpSpPr>
      <p:sp>
        <p:nvSpPr>
          <p:cNvPr id="484" name="Shape 484"/>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85" name="Shape 485"/>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92" name="Shape 492"/>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 name="Shape 496"/>
        <p:cNvGrpSpPr/>
        <p:nvPr/>
      </p:nvGrpSpPr>
      <p:grpSpPr>
        <a:xfrm>
          <a:off x="0" y="0"/>
          <a:ext cx="0" cy="0"/>
          <a:chOff x="0" y="0"/>
          <a:chExt cx="0" cy="0"/>
        </a:xfrm>
      </p:grpSpPr>
      <p:sp>
        <p:nvSpPr>
          <p:cNvPr id="497" name="Shape 497"/>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498" name="Shape 498"/>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506" name="Shape 506"/>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182" name="Shape 182"/>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513" name="Shape 51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187" name="Shape 18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192" name="Shape 192"/>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197" name="Shape 197"/>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777225" y="4777725"/>
            <a:ext cx="6217899" cy="4526273"/>
          </a:xfrm>
          <a:prstGeom prst="rect">
            <a:avLst/>
          </a:prstGeom>
          <a:noFill/>
          <a:ln>
            <a:noFill/>
          </a:ln>
        </p:spPr>
        <p:txBody>
          <a:bodyPr anchorCtr="0" anchor="ctr" bIns="91425" lIns="91425" rIns="91425" tIns="91425">
            <a:noAutofit/>
          </a:bodyPr>
          <a:lstStyle/>
          <a:p>
            <a:pPr indent="0" lvl="0" marL="0" marR="0" rtl="0" algn="l">
              <a:spcBef>
                <a:spcPts val="0"/>
              </a:spcBef>
              <a:buSzPct val="25000"/>
              <a:buFont typeface="Arial"/>
              <a:buNone/>
            </a:pPr>
            <a:r>
              <a:t/>
            </a:r>
            <a:endParaRPr b="0" i="0" sz="1100" u="none" cap="none" strike="noStrike"/>
          </a:p>
        </p:txBody>
      </p:sp>
      <p:sp>
        <p:nvSpPr>
          <p:cNvPr id="203" name="Shape 203"/>
          <p:cNvSpPr/>
          <p:nvPr>
            <p:ph idx="2" type="sldImg"/>
          </p:nvPr>
        </p:nvSpPr>
        <p:spPr>
          <a:xfrm>
            <a:off x="1295650" y="754375"/>
            <a:ext cx="5181850" cy="37719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40" name="Shape 40"/>
        <p:cNvGrpSpPr/>
        <p:nvPr/>
      </p:nvGrpSpPr>
      <p:grpSpPr>
        <a:xfrm>
          <a:off x="0" y="0"/>
          <a:ext cx="0" cy="0"/>
          <a:chOff x="0" y="0"/>
          <a:chExt cx="0" cy="0"/>
        </a:xfrm>
      </p:grpSpPr>
      <p:sp>
        <p:nvSpPr>
          <p:cNvPr id="41" name="Shape 41"/>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42" name="Shape 42"/>
          <p:cNvSpPr txBox="1"/>
          <p:nvPr>
            <p:ph idx="1" type="body"/>
          </p:nvPr>
        </p:nvSpPr>
        <p:spPr>
          <a:xfrm>
            <a:off x="685800" y="2840040"/>
            <a:ext cx="7771679"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43" name="Shape 43"/>
          <p:cNvSpPr txBox="1"/>
          <p:nvPr>
            <p:ph idx="2" type="body"/>
          </p:nvPr>
        </p:nvSpPr>
        <p:spPr>
          <a:xfrm>
            <a:off x="685800" y="3249718"/>
            <a:ext cx="7771679"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44" name="Shape 44"/>
        <p:cNvGrpSpPr/>
        <p:nvPr/>
      </p:nvGrpSpPr>
      <p:grpSpPr>
        <a:xfrm>
          <a:off x="0" y="0"/>
          <a:ext cx="0" cy="0"/>
          <a:chOff x="0" y="0"/>
          <a:chExt cx="0" cy="0"/>
        </a:xfrm>
      </p:grpSpPr>
      <p:sp>
        <p:nvSpPr>
          <p:cNvPr id="45" name="Shape 45"/>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46" name="Shape 46"/>
          <p:cNvSpPr txBox="1"/>
          <p:nvPr>
            <p:ph idx="1" type="body"/>
          </p:nvPr>
        </p:nvSpPr>
        <p:spPr>
          <a:xfrm>
            <a:off x="685800"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47" name="Shape 47"/>
          <p:cNvSpPr txBox="1"/>
          <p:nvPr>
            <p:ph idx="2" type="body"/>
          </p:nvPr>
        </p:nvSpPr>
        <p:spPr>
          <a:xfrm>
            <a:off x="4668119"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48" name="Shape 48"/>
          <p:cNvSpPr txBox="1"/>
          <p:nvPr>
            <p:ph idx="3" type="body"/>
          </p:nvPr>
        </p:nvSpPr>
        <p:spPr>
          <a:xfrm>
            <a:off x="4668119" y="3249718"/>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49" name="Shape 49"/>
          <p:cNvSpPr txBox="1"/>
          <p:nvPr>
            <p:ph idx="4" type="body"/>
          </p:nvPr>
        </p:nvSpPr>
        <p:spPr>
          <a:xfrm>
            <a:off x="685800" y="3249718"/>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50" name="Shape 50"/>
        <p:cNvGrpSpPr/>
        <p:nvPr/>
      </p:nvGrpSpPr>
      <p:grpSpPr>
        <a:xfrm>
          <a:off x="0" y="0"/>
          <a:ext cx="0" cy="0"/>
          <a:chOff x="0" y="0"/>
          <a:chExt cx="0" cy="0"/>
        </a:xfrm>
      </p:grpSpPr>
      <p:sp>
        <p:nvSpPr>
          <p:cNvPr id="51" name="Shape 51"/>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52" name="Shape 52"/>
          <p:cNvSpPr txBox="1"/>
          <p:nvPr>
            <p:ph idx="1" type="body"/>
          </p:nvPr>
        </p:nvSpPr>
        <p:spPr>
          <a:xfrm>
            <a:off x="685800" y="2840040"/>
            <a:ext cx="7771679"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53" name="Shape 53"/>
          <p:cNvSpPr txBox="1"/>
          <p:nvPr>
            <p:ph idx="2" type="body"/>
          </p:nvPr>
        </p:nvSpPr>
        <p:spPr>
          <a:xfrm>
            <a:off x="685800" y="2840040"/>
            <a:ext cx="7771679"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pic>
        <p:nvPicPr>
          <p:cNvPr id="54" name="Shape 54"/>
          <p:cNvPicPr preferRelativeResize="0"/>
          <p:nvPr/>
        </p:nvPicPr>
        <p:blipFill rotWithShape="1">
          <a:blip r:embed="rId2">
            <a:alphaModFix/>
          </a:blip>
          <a:srcRect b="0" l="0" r="0" t="0"/>
          <a:stretch/>
        </p:blipFill>
        <p:spPr>
          <a:xfrm>
            <a:off x="4080239" y="2840040"/>
            <a:ext cx="982438" cy="784078"/>
          </a:xfrm>
          <a:prstGeom prst="rect">
            <a:avLst/>
          </a:prstGeom>
          <a:noFill/>
          <a:ln>
            <a:noFill/>
          </a:ln>
        </p:spPr>
      </p:pic>
      <p:pic>
        <p:nvPicPr>
          <p:cNvPr id="55" name="Shape 55"/>
          <p:cNvPicPr preferRelativeResize="0"/>
          <p:nvPr/>
        </p:nvPicPr>
        <p:blipFill rotWithShape="1">
          <a:blip r:embed="rId2">
            <a:alphaModFix/>
          </a:blip>
          <a:srcRect b="0" l="0" r="0" t="0"/>
          <a:stretch/>
        </p:blipFill>
        <p:spPr>
          <a:xfrm>
            <a:off x="4080239" y="2840040"/>
            <a:ext cx="982438" cy="78407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59" name="Shape 59"/>
        <p:cNvGrpSpPr/>
        <p:nvPr/>
      </p:nvGrpSpPr>
      <p:grpSpPr>
        <a:xfrm>
          <a:off x="0" y="0"/>
          <a:ext cx="0" cy="0"/>
          <a:chOff x="0" y="0"/>
          <a:chExt cx="0" cy="0"/>
        </a:xfrm>
      </p:grpSpPr>
      <p:sp>
        <p:nvSpPr>
          <p:cNvPr id="60" name="Shape 60"/>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61" name="Shape 61"/>
          <p:cNvSpPr txBox="1"/>
          <p:nvPr>
            <p:ph idx="1" type="body"/>
          </p:nvPr>
        </p:nvSpPr>
        <p:spPr>
          <a:xfrm>
            <a:off x="685800" y="2840040"/>
            <a:ext cx="7771679" cy="7840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62" name="Shape 6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63" name="Shape 63"/>
        <p:cNvGrpSpPr/>
        <p:nvPr/>
      </p:nvGrpSpPr>
      <p:grpSpPr>
        <a:xfrm>
          <a:off x="0" y="0"/>
          <a:ext cx="0" cy="0"/>
          <a:chOff x="0" y="0"/>
          <a:chExt cx="0" cy="0"/>
        </a:xfrm>
      </p:grpSpPr>
      <p:sp>
        <p:nvSpPr>
          <p:cNvPr id="64" name="Shape 64"/>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65" name="Shape 65"/>
          <p:cNvSpPr txBox="1"/>
          <p:nvPr>
            <p:ph idx="1" type="subTitle"/>
          </p:nvPr>
        </p:nvSpPr>
        <p:spPr>
          <a:xfrm>
            <a:off x="685800" y="2840040"/>
            <a:ext cx="7771679" cy="7840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66" name="Shape 66"/>
        <p:cNvGrpSpPr/>
        <p:nvPr/>
      </p:nvGrpSpPr>
      <p:grpSpPr>
        <a:xfrm>
          <a:off x="0" y="0"/>
          <a:ext cx="0" cy="0"/>
          <a:chOff x="0" y="0"/>
          <a:chExt cx="0" cy="0"/>
        </a:xfrm>
      </p:grpSpPr>
      <p:sp>
        <p:nvSpPr>
          <p:cNvPr id="67" name="Shape 67"/>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68" name="Shape 68"/>
          <p:cNvSpPr txBox="1"/>
          <p:nvPr>
            <p:ph idx="1" type="body"/>
          </p:nvPr>
        </p:nvSpPr>
        <p:spPr>
          <a:xfrm>
            <a:off x="685800" y="2840040"/>
            <a:ext cx="3792240" cy="7840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69" name="Shape 69"/>
          <p:cNvSpPr txBox="1"/>
          <p:nvPr>
            <p:ph idx="2" type="body"/>
          </p:nvPr>
        </p:nvSpPr>
        <p:spPr>
          <a:xfrm>
            <a:off x="4668119" y="2840040"/>
            <a:ext cx="3792240" cy="7840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0" name="Shape 70"/>
        <p:cNvGrpSpPr/>
        <p:nvPr/>
      </p:nvGrpSpPr>
      <p:grpSpPr>
        <a:xfrm>
          <a:off x="0" y="0"/>
          <a:ext cx="0" cy="0"/>
          <a:chOff x="0" y="0"/>
          <a:chExt cx="0" cy="0"/>
        </a:xfrm>
      </p:grpSpPr>
      <p:sp>
        <p:nvSpPr>
          <p:cNvPr id="71" name="Shape 71"/>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72" name="Shape 72"/>
        <p:cNvGrpSpPr/>
        <p:nvPr/>
      </p:nvGrpSpPr>
      <p:grpSpPr>
        <a:xfrm>
          <a:off x="0" y="0"/>
          <a:ext cx="0" cy="0"/>
          <a:chOff x="0" y="0"/>
          <a:chExt cx="0" cy="0"/>
        </a:xfrm>
      </p:grpSpPr>
      <p:sp>
        <p:nvSpPr>
          <p:cNvPr id="73" name="Shape 73"/>
          <p:cNvSpPr txBox="1"/>
          <p:nvPr>
            <p:ph idx="1" type="subTitle"/>
          </p:nvPr>
        </p:nvSpPr>
        <p:spPr>
          <a:xfrm>
            <a:off x="685800" y="1583279"/>
            <a:ext cx="7771679" cy="537479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74" name="Shape 74"/>
        <p:cNvGrpSpPr/>
        <p:nvPr/>
      </p:nvGrpSpPr>
      <p:grpSpPr>
        <a:xfrm>
          <a:off x="0" y="0"/>
          <a:ext cx="0" cy="0"/>
          <a:chOff x="0" y="0"/>
          <a:chExt cx="0" cy="0"/>
        </a:xfrm>
      </p:grpSpPr>
      <p:sp>
        <p:nvSpPr>
          <p:cNvPr id="75" name="Shape 75"/>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76" name="Shape 76"/>
          <p:cNvSpPr txBox="1"/>
          <p:nvPr>
            <p:ph idx="1" type="body"/>
          </p:nvPr>
        </p:nvSpPr>
        <p:spPr>
          <a:xfrm>
            <a:off x="685800" y="2840040"/>
            <a:ext cx="3792240"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77" name="Shape 77"/>
          <p:cNvSpPr txBox="1"/>
          <p:nvPr>
            <p:ph idx="2" type="body"/>
          </p:nvPr>
        </p:nvSpPr>
        <p:spPr>
          <a:xfrm>
            <a:off x="685800" y="3249718"/>
            <a:ext cx="3792240"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78" name="Shape 78"/>
          <p:cNvSpPr txBox="1"/>
          <p:nvPr>
            <p:ph idx="3" type="body"/>
          </p:nvPr>
        </p:nvSpPr>
        <p:spPr>
          <a:xfrm>
            <a:off x="4668119" y="2840040"/>
            <a:ext cx="3792240" cy="7840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11" name="Shape 11"/>
        <p:cNvGrpSpPr/>
        <p:nvPr/>
      </p:nvGrpSpPr>
      <p:grpSpPr>
        <a:xfrm>
          <a:off x="0" y="0"/>
          <a:ext cx="0" cy="0"/>
          <a:chOff x="0" y="0"/>
          <a:chExt cx="0" cy="0"/>
        </a:xfrm>
      </p:grpSpPr>
      <p:sp>
        <p:nvSpPr>
          <p:cNvPr id="12" name="Shape 12"/>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None/>
              <a:defRPr b="0" i="0" sz="1800" u="none" cap="none" strike="noStrike">
                <a:solidFill>
                  <a:srgbClr val="000000"/>
                </a:solidFil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3" name="Shape 13"/>
          <p:cNvSpPr txBox="1"/>
          <p:nvPr>
            <p:ph idx="1" type="subTitle"/>
          </p:nvPr>
        </p:nvSpPr>
        <p:spPr>
          <a:xfrm>
            <a:off x="685800" y="2840040"/>
            <a:ext cx="7771679" cy="7840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None/>
              <a:defRPr b="0" i="0" sz="1800" u="none" cap="none" strike="noStrike">
                <a:solidFill>
                  <a:srgbClr val="000000"/>
                </a:solidFill>
              </a:defRPr>
            </a:lvl1pPr>
            <a:lvl2pPr indent="0" lvl="1" marL="457200" marR="0" rtl="0" algn="l">
              <a:lnSpc>
                <a:spcPct val="100000"/>
              </a:lnSpc>
              <a:spcBef>
                <a:spcPts val="0"/>
              </a:spcBef>
              <a:spcAft>
                <a:spcPts val="0"/>
              </a:spcAft>
              <a:buClr>
                <a:srgbClr val="000000"/>
              </a:buClr>
              <a:buNone/>
              <a:defRPr b="0" i="0" sz="1800" u="none" cap="none" strike="noStrike">
                <a:solidFill>
                  <a:srgbClr val="000000"/>
                </a:solidFill>
              </a:defRPr>
            </a:lvl2pPr>
            <a:lvl3pPr indent="0" lvl="2" marL="914400" marR="0" rtl="0" algn="l">
              <a:lnSpc>
                <a:spcPct val="100000"/>
              </a:lnSpc>
              <a:spcBef>
                <a:spcPts val="0"/>
              </a:spcBef>
              <a:spcAft>
                <a:spcPts val="0"/>
              </a:spcAft>
              <a:buClr>
                <a:srgbClr val="000000"/>
              </a:buClr>
              <a:buNone/>
              <a:defRPr b="0" i="0" sz="1800" u="none" cap="none" strike="noStrike">
                <a:solidFill>
                  <a:srgbClr val="000000"/>
                </a:solidFill>
              </a:defRPr>
            </a:lvl3pPr>
            <a:lvl4pPr indent="0" lvl="3" marL="1371600" marR="0" rtl="0" algn="l">
              <a:lnSpc>
                <a:spcPct val="100000"/>
              </a:lnSpc>
              <a:spcBef>
                <a:spcPts val="0"/>
              </a:spcBef>
              <a:spcAft>
                <a:spcPts val="0"/>
              </a:spcAft>
              <a:buClr>
                <a:srgbClr val="000000"/>
              </a:buClr>
              <a:buNone/>
              <a:defRPr b="0" i="0" sz="1800" u="none" cap="none" strike="noStrike">
                <a:solidFill>
                  <a:srgbClr val="000000"/>
                </a:solidFill>
              </a:defRPr>
            </a:lvl4pPr>
            <a:lvl5pPr indent="0" lvl="4" marL="1828800" marR="0" rtl="0" algn="l">
              <a:lnSpc>
                <a:spcPct val="100000"/>
              </a:lnSpc>
              <a:spcBef>
                <a:spcPts val="0"/>
              </a:spcBef>
              <a:spcAft>
                <a:spcPts val="0"/>
              </a:spcAft>
              <a:buClr>
                <a:srgbClr val="000000"/>
              </a:buClr>
              <a:buNone/>
              <a:defRPr b="0" i="0" sz="1800" u="none" cap="none" strike="noStrike">
                <a:solidFill>
                  <a:srgbClr val="000000"/>
                </a:solidFill>
              </a:defRPr>
            </a:lvl5pPr>
            <a:lvl6pPr indent="0" lvl="5" marL="2286000" marR="0" rtl="0" algn="l">
              <a:lnSpc>
                <a:spcPct val="100000"/>
              </a:lnSpc>
              <a:spcBef>
                <a:spcPts val="0"/>
              </a:spcBef>
              <a:spcAft>
                <a:spcPts val="0"/>
              </a:spcAft>
              <a:buClr>
                <a:srgbClr val="000000"/>
              </a:buClr>
              <a:buNone/>
              <a:defRPr b="0" i="0" sz="1800" u="none" cap="none" strike="noStrike">
                <a:solidFill>
                  <a:srgbClr val="000000"/>
                </a:solidFill>
              </a:defRPr>
            </a:lvl6pPr>
            <a:lvl7pPr indent="0" lvl="6" marL="2743200" marR="0" rtl="0" algn="l">
              <a:lnSpc>
                <a:spcPct val="100000"/>
              </a:lnSpc>
              <a:spcBef>
                <a:spcPts val="0"/>
              </a:spcBef>
              <a:spcAft>
                <a:spcPts val="0"/>
              </a:spcAft>
              <a:buClr>
                <a:srgbClr val="000000"/>
              </a:buClr>
              <a:buNone/>
              <a:defRPr b="0" i="0" sz="1800" u="none" cap="none" strike="noStrike">
                <a:solidFill>
                  <a:srgbClr val="000000"/>
                </a:solidFill>
              </a:defRPr>
            </a:lvl7pPr>
            <a:lvl8pPr indent="0" lvl="7" marL="3200400" marR="0" rtl="0" algn="l">
              <a:lnSpc>
                <a:spcPct val="100000"/>
              </a:lnSpc>
              <a:spcBef>
                <a:spcPts val="0"/>
              </a:spcBef>
              <a:spcAft>
                <a:spcPts val="0"/>
              </a:spcAft>
              <a:buClr>
                <a:srgbClr val="000000"/>
              </a:buClr>
              <a:buNone/>
              <a:defRPr b="0" i="0" sz="1800" u="none" cap="none" strike="noStrike">
                <a:solidFill>
                  <a:srgbClr val="000000"/>
                </a:solidFill>
              </a:defRPr>
            </a:lvl8pPr>
            <a:lvl9pPr indent="0" lvl="8" marL="3657600" marR="0" rtl="0" algn="l">
              <a:lnSpc>
                <a:spcPct val="100000"/>
              </a:lnSpc>
              <a:spcBef>
                <a:spcPts val="0"/>
              </a:spcBef>
              <a:spcAft>
                <a:spcPts val="0"/>
              </a:spcAft>
              <a:buClr>
                <a:srgbClr val="000000"/>
              </a:buClr>
              <a:buNone/>
              <a:defRPr b="0" i="0" sz="1800" u="none" cap="none" strike="noStrike">
                <a:solidFill>
                  <a:srgbClr val="000000"/>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79" name="Shape 79"/>
        <p:cNvGrpSpPr/>
        <p:nvPr/>
      </p:nvGrpSpPr>
      <p:grpSpPr>
        <a:xfrm>
          <a:off x="0" y="0"/>
          <a:ext cx="0" cy="0"/>
          <a:chOff x="0" y="0"/>
          <a:chExt cx="0" cy="0"/>
        </a:xfrm>
      </p:grpSpPr>
      <p:sp>
        <p:nvSpPr>
          <p:cNvPr id="80" name="Shape 80"/>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81" name="Shape 81"/>
          <p:cNvSpPr txBox="1"/>
          <p:nvPr>
            <p:ph idx="1" type="body"/>
          </p:nvPr>
        </p:nvSpPr>
        <p:spPr>
          <a:xfrm>
            <a:off x="685800" y="2840040"/>
            <a:ext cx="3792240" cy="7840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82" name="Shape 82"/>
          <p:cNvSpPr txBox="1"/>
          <p:nvPr>
            <p:ph idx="2" type="body"/>
          </p:nvPr>
        </p:nvSpPr>
        <p:spPr>
          <a:xfrm>
            <a:off x="4668119" y="2840040"/>
            <a:ext cx="3792240"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83" name="Shape 83"/>
          <p:cNvSpPr txBox="1"/>
          <p:nvPr>
            <p:ph idx="3" type="body"/>
          </p:nvPr>
        </p:nvSpPr>
        <p:spPr>
          <a:xfrm>
            <a:off x="4668119" y="3249718"/>
            <a:ext cx="3792240"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84" name="Shape 84"/>
        <p:cNvGrpSpPr/>
        <p:nvPr/>
      </p:nvGrpSpPr>
      <p:grpSpPr>
        <a:xfrm>
          <a:off x="0" y="0"/>
          <a:ext cx="0" cy="0"/>
          <a:chOff x="0" y="0"/>
          <a:chExt cx="0" cy="0"/>
        </a:xfrm>
      </p:grpSpPr>
      <p:sp>
        <p:nvSpPr>
          <p:cNvPr id="85" name="Shape 85"/>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86" name="Shape 86"/>
          <p:cNvSpPr txBox="1"/>
          <p:nvPr>
            <p:ph idx="1" type="body"/>
          </p:nvPr>
        </p:nvSpPr>
        <p:spPr>
          <a:xfrm>
            <a:off x="685800" y="2840040"/>
            <a:ext cx="3792240"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87" name="Shape 87"/>
          <p:cNvSpPr txBox="1"/>
          <p:nvPr>
            <p:ph idx="2" type="body"/>
          </p:nvPr>
        </p:nvSpPr>
        <p:spPr>
          <a:xfrm>
            <a:off x="4668119" y="2840040"/>
            <a:ext cx="3792240"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88" name="Shape 88"/>
          <p:cNvSpPr txBox="1"/>
          <p:nvPr>
            <p:ph idx="3" type="body"/>
          </p:nvPr>
        </p:nvSpPr>
        <p:spPr>
          <a:xfrm>
            <a:off x="685800" y="3249718"/>
            <a:ext cx="7771679"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89" name="Shape 89"/>
        <p:cNvGrpSpPr/>
        <p:nvPr/>
      </p:nvGrpSpPr>
      <p:grpSpPr>
        <a:xfrm>
          <a:off x="0" y="0"/>
          <a:ext cx="0" cy="0"/>
          <a:chOff x="0" y="0"/>
          <a:chExt cx="0" cy="0"/>
        </a:xfrm>
      </p:grpSpPr>
      <p:sp>
        <p:nvSpPr>
          <p:cNvPr id="90" name="Shape 90"/>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91" name="Shape 91"/>
          <p:cNvSpPr txBox="1"/>
          <p:nvPr>
            <p:ph idx="1" type="body"/>
          </p:nvPr>
        </p:nvSpPr>
        <p:spPr>
          <a:xfrm>
            <a:off x="685800" y="2840040"/>
            <a:ext cx="7771679"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92" name="Shape 92"/>
          <p:cNvSpPr txBox="1"/>
          <p:nvPr>
            <p:ph idx="2" type="body"/>
          </p:nvPr>
        </p:nvSpPr>
        <p:spPr>
          <a:xfrm>
            <a:off x="685800" y="3249718"/>
            <a:ext cx="7771679"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93" name="Shape 93"/>
        <p:cNvGrpSpPr/>
        <p:nvPr/>
      </p:nvGrpSpPr>
      <p:grpSpPr>
        <a:xfrm>
          <a:off x="0" y="0"/>
          <a:ext cx="0" cy="0"/>
          <a:chOff x="0" y="0"/>
          <a:chExt cx="0" cy="0"/>
        </a:xfrm>
      </p:grpSpPr>
      <p:sp>
        <p:nvSpPr>
          <p:cNvPr id="94" name="Shape 94"/>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95" name="Shape 95"/>
          <p:cNvSpPr txBox="1"/>
          <p:nvPr>
            <p:ph idx="1" type="body"/>
          </p:nvPr>
        </p:nvSpPr>
        <p:spPr>
          <a:xfrm>
            <a:off x="685800" y="2840040"/>
            <a:ext cx="3792240"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96" name="Shape 96"/>
          <p:cNvSpPr txBox="1"/>
          <p:nvPr>
            <p:ph idx="2" type="body"/>
          </p:nvPr>
        </p:nvSpPr>
        <p:spPr>
          <a:xfrm>
            <a:off x="4668119" y="2840040"/>
            <a:ext cx="3792240"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97" name="Shape 97"/>
          <p:cNvSpPr txBox="1"/>
          <p:nvPr>
            <p:ph idx="3" type="body"/>
          </p:nvPr>
        </p:nvSpPr>
        <p:spPr>
          <a:xfrm>
            <a:off x="4668119" y="3249718"/>
            <a:ext cx="3792240"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98" name="Shape 98"/>
          <p:cNvSpPr txBox="1"/>
          <p:nvPr>
            <p:ph idx="4" type="body"/>
          </p:nvPr>
        </p:nvSpPr>
        <p:spPr>
          <a:xfrm>
            <a:off x="685800" y="3249718"/>
            <a:ext cx="3792240" cy="3736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99" name="Shape 99"/>
        <p:cNvGrpSpPr/>
        <p:nvPr/>
      </p:nvGrpSpPr>
      <p:grpSpPr>
        <a:xfrm>
          <a:off x="0" y="0"/>
          <a:ext cx="0" cy="0"/>
          <a:chOff x="0" y="0"/>
          <a:chExt cx="0" cy="0"/>
        </a:xfrm>
      </p:grpSpPr>
      <p:sp>
        <p:nvSpPr>
          <p:cNvPr id="100" name="Shape 100"/>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01" name="Shape 101"/>
          <p:cNvSpPr txBox="1"/>
          <p:nvPr>
            <p:ph idx="1" type="body"/>
          </p:nvPr>
        </p:nvSpPr>
        <p:spPr>
          <a:xfrm>
            <a:off x="685800" y="2840040"/>
            <a:ext cx="7771679" cy="7840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02" name="Shape 102"/>
          <p:cNvSpPr txBox="1"/>
          <p:nvPr>
            <p:ph idx="2" type="body"/>
          </p:nvPr>
        </p:nvSpPr>
        <p:spPr>
          <a:xfrm>
            <a:off x="685800" y="2840040"/>
            <a:ext cx="7771679" cy="7840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pic>
        <p:nvPicPr>
          <p:cNvPr id="103" name="Shape 103"/>
          <p:cNvPicPr preferRelativeResize="0"/>
          <p:nvPr/>
        </p:nvPicPr>
        <p:blipFill rotWithShape="1">
          <a:blip r:embed="rId2">
            <a:alphaModFix/>
          </a:blip>
          <a:srcRect b="0" l="0" r="0" t="0"/>
          <a:stretch/>
        </p:blipFill>
        <p:spPr>
          <a:xfrm>
            <a:off x="4080239" y="2840040"/>
            <a:ext cx="982438" cy="784078"/>
          </a:xfrm>
          <a:prstGeom prst="rect">
            <a:avLst/>
          </a:prstGeom>
          <a:noFill/>
          <a:ln>
            <a:noFill/>
          </a:ln>
        </p:spPr>
      </p:pic>
      <p:pic>
        <p:nvPicPr>
          <p:cNvPr id="104" name="Shape 104"/>
          <p:cNvPicPr preferRelativeResize="0"/>
          <p:nvPr/>
        </p:nvPicPr>
        <p:blipFill rotWithShape="1">
          <a:blip r:embed="rId2">
            <a:alphaModFix/>
          </a:blip>
          <a:srcRect b="0" l="0" r="0" t="0"/>
          <a:stretch/>
        </p:blipFill>
        <p:spPr>
          <a:xfrm>
            <a:off x="4080239" y="2840040"/>
            <a:ext cx="982438" cy="78407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108" name="Shape 10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109" name="Shape 109"/>
        <p:cNvGrpSpPr/>
        <p:nvPr/>
      </p:nvGrpSpPr>
      <p:grpSpPr>
        <a:xfrm>
          <a:off x="0" y="0"/>
          <a:ext cx="0" cy="0"/>
          <a:chOff x="0" y="0"/>
          <a:chExt cx="0" cy="0"/>
        </a:xfrm>
      </p:grpSpPr>
      <p:sp>
        <p:nvSpPr>
          <p:cNvPr id="110" name="Shape 110"/>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11" name="Shape 111"/>
          <p:cNvSpPr txBox="1"/>
          <p:nvPr>
            <p:ph idx="1" type="subTitle"/>
          </p:nvPr>
        </p:nvSpPr>
        <p:spPr>
          <a:xfrm>
            <a:off x="685800" y="2840040"/>
            <a:ext cx="7771679" cy="78407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112" name="Shape 112"/>
        <p:cNvGrpSpPr/>
        <p:nvPr/>
      </p:nvGrpSpPr>
      <p:grpSpPr>
        <a:xfrm>
          <a:off x="0" y="0"/>
          <a:ext cx="0" cy="0"/>
          <a:chOff x="0" y="0"/>
          <a:chExt cx="0" cy="0"/>
        </a:xfrm>
      </p:grpSpPr>
      <p:sp>
        <p:nvSpPr>
          <p:cNvPr id="113" name="Shape 113"/>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14" name="Shape 114"/>
          <p:cNvSpPr txBox="1"/>
          <p:nvPr>
            <p:ph idx="1" type="body"/>
          </p:nvPr>
        </p:nvSpPr>
        <p:spPr>
          <a:xfrm>
            <a:off x="685800" y="2840040"/>
            <a:ext cx="7771679"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115" name="Shape 115"/>
        <p:cNvGrpSpPr/>
        <p:nvPr/>
      </p:nvGrpSpPr>
      <p:grpSpPr>
        <a:xfrm>
          <a:off x="0" y="0"/>
          <a:ext cx="0" cy="0"/>
          <a:chOff x="0" y="0"/>
          <a:chExt cx="0" cy="0"/>
        </a:xfrm>
      </p:grpSpPr>
      <p:sp>
        <p:nvSpPr>
          <p:cNvPr id="116" name="Shape 116"/>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17" name="Shape 117"/>
          <p:cNvSpPr txBox="1"/>
          <p:nvPr>
            <p:ph idx="1" type="body"/>
          </p:nvPr>
        </p:nvSpPr>
        <p:spPr>
          <a:xfrm>
            <a:off x="685800" y="2840040"/>
            <a:ext cx="3792240"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18" name="Shape 118"/>
          <p:cNvSpPr txBox="1"/>
          <p:nvPr>
            <p:ph idx="2" type="body"/>
          </p:nvPr>
        </p:nvSpPr>
        <p:spPr>
          <a:xfrm>
            <a:off x="4668119" y="2840040"/>
            <a:ext cx="3792240"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19" name="Shape 119"/>
        <p:cNvGrpSpPr/>
        <p:nvPr/>
      </p:nvGrpSpPr>
      <p:grpSpPr>
        <a:xfrm>
          <a:off x="0" y="0"/>
          <a:ext cx="0" cy="0"/>
          <a:chOff x="0" y="0"/>
          <a:chExt cx="0" cy="0"/>
        </a:xfrm>
      </p:grpSpPr>
      <p:sp>
        <p:nvSpPr>
          <p:cNvPr id="120" name="Shape 120"/>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14" name="Shape 14"/>
        <p:cNvGrpSpPr/>
        <p:nvPr/>
      </p:nvGrpSpPr>
      <p:grpSpPr>
        <a:xfrm>
          <a:off x="0" y="0"/>
          <a:ext cx="0" cy="0"/>
          <a:chOff x="0" y="0"/>
          <a:chExt cx="0" cy="0"/>
        </a:xfrm>
      </p:grpSpPr>
      <p:sp>
        <p:nvSpPr>
          <p:cNvPr id="15" name="Shape 15"/>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None/>
              <a:defRPr b="0" i="0" sz="1800" u="none" cap="none" strike="noStrike">
                <a:solidFill>
                  <a:srgbClr val="000000"/>
                </a:solidFill>
              </a:defRPr>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16" name="Shape 16"/>
          <p:cNvSpPr txBox="1"/>
          <p:nvPr>
            <p:ph idx="1" type="body"/>
          </p:nvPr>
        </p:nvSpPr>
        <p:spPr>
          <a:xfrm>
            <a:off x="685800" y="2840040"/>
            <a:ext cx="7771679"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None/>
              <a:defRPr b="0" i="0" sz="1800" u="none" cap="none" strike="noStrike">
                <a:solidFill>
                  <a:srgbClr val="000000"/>
                </a:solidFill>
              </a:defRPr>
            </a:lvl1pPr>
            <a:lvl2pPr indent="0" lvl="1" marL="457200" marR="0" rtl="0" algn="l">
              <a:lnSpc>
                <a:spcPct val="100000"/>
              </a:lnSpc>
              <a:spcBef>
                <a:spcPts val="0"/>
              </a:spcBef>
              <a:spcAft>
                <a:spcPts val="0"/>
              </a:spcAft>
              <a:buClr>
                <a:srgbClr val="000000"/>
              </a:buClr>
              <a:buNone/>
              <a:defRPr b="0" i="0" sz="1800" u="none" cap="none" strike="noStrike">
                <a:solidFill>
                  <a:srgbClr val="000000"/>
                </a:solidFill>
              </a:defRPr>
            </a:lvl2pPr>
            <a:lvl3pPr indent="0" lvl="2" marL="914400" marR="0" rtl="0" algn="l">
              <a:lnSpc>
                <a:spcPct val="100000"/>
              </a:lnSpc>
              <a:spcBef>
                <a:spcPts val="0"/>
              </a:spcBef>
              <a:spcAft>
                <a:spcPts val="0"/>
              </a:spcAft>
              <a:buClr>
                <a:srgbClr val="000000"/>
              </a:buClr>
              <a:buNone/>
              <a:defRPr b="0" i="0" sz="1800" u="none" cap="none" strike="noStrike">
                <a:solidFill>
                  <a:srgbClr val="000000"/>
                </a:solidFill>
              </a:defRPr>
            </a:lvl3pPr>
            <a:lvl4pPr indent="0" lvl="3" marL="1371600" marR="0" rtl="0" algn="l">
              <a:lnSpc>
                <a:spcPct val="100000"/>
              </a:lnSpc>
              <a:spcBef>
                <a:spcPts val="0"/>
              </a:spcBef>
              <a:spcAft>
                <a:spcPts val="0"/>
              </a:spcAft>
              <a:buClr>
                <a:srgbClr val="000000"/>
              </a:buClr>
              <a:buNone/>
              <a:defRPr b="0" i="0" sz="1800" u="none" cap="none" strike="noStrike">
                <a:solidFill>
                  <a:srgbClr val="000000"/>
                </a:solidFill>
              </a:defRPr>
            </a:lvl4pPr>
            <a:lvl5pPr indent="0" lvl="4" marL="1828800" marR="0" rtl="0" algn="l">
              <a:lnSpc>
                <a:spcPct val="100000"/>
              </a:lnSpc>
              <a:spcBef>
                <a:spcPts val="0"/>
              </a:spcBef>
              <a:spcAft>
                <a:spcPts val="0"/>
              </a:spcAft>
              <a:buClr>
                <a:srgbClr val="000000"/>
              </a:buClr>
              <a:buNone/>
              <a:defRPr b="0" i="0" sz="1800" u="none" cap="none" strike="noStrike">
                <a:solidFill>
                  <a:srgbClr val="000000"/>
                </a:solidFill>
              </a:defRPr>
            </a:lvl5pPr>
            <a:lvl6pPr indent="0" lvl="5" marL="2286000" marR="0" rtl="0" algn="l">
              <a:lnSpc>
                <a:spcPct val="100000"/>
              </a:lnSpc>
              <a:spcBef>
                <a:spcPts val="0"/>
              </a:spcBef>
              <a:spcAft>
                <a:spcPts val="0"/>
              </a:spcAft>
              <a:buClr>
                <a:srgbClr val="000000"/>
              </a:buClr>
              <a:buNone/>
              <a:defRPr b="0" i="0" sz="1800" u="none" cap="none" strike="noStrike">
                <a:solidFill>
                  <a:srgbClr val="000000"/>
                </a:solidFill>
              </a:defRPr>
            </a:lvl6pPr>
            <a:lvl7pPr indent="0" lvl="6" marL="2743200" marR="0" rtl="0" algn="l">
              <a:lnSpc>
                <a:spcPct val="100000"/>
              </a:lnSpc>
              <a:spcBef>
                <a:spcPts val="0"/>
              </a:spcBef>
              <a:spcAft>
                <a:spcPts val="0"/>
              </a:spcAft>
              <a:buClr>
                <a:srgbClr val="000000"/>
              </a:buClr>
              <a:buNone/>
              <a:defRPr b="0" i="0" sz="1800" u="none" cap="none" strike="noStrike">
                <a:solidFill>
                  <a:srgbClr val="000000"/>
                </a:solidFill>
              </a:defRPr>
            </a:lvl7pPr>
            <a:lvl8pPr indent="0" lvl="7" marL="3200400" marR="0" rtl="0" algn="l">
              <a:lnSpc>
                <a:spcPct val="100000"/>
              </a:lnSpc>
              <a:spcBef>
                <a:spcPts val="0"/>
              </a:spcBef>
              <a:spcAft>
                <a:spcPts val="0"/>
              </a:spcAft>
              <a:buClr>
                <a:srgbClr val="000000"/>
              </a:buClr>
              <a:buNone/>
              <a:defRPr b="0" i="0" sz="1800" u="none" cap="none" strike="noStrike">
                <a:solidFill>
                  <a:srgbClr val="000000"/>
                </a:solidFill>
              </a:defRPr>
            </a:lvl8pPr>
            <a:lvl9pPr indent="0" lvl="8" marL="3657600" marR="0" rtl="0" algn="l">
              <a:lnSpc>
                <a:spcPct val="100000"/>
              </a:lnSpc>
              <a:spcBef>
                <a:spcPts val="0"/>
              </a:spcBef>
              <a:spcAft>
                <a:spcPts val="0"/>
              </a:spcAft>
              <a:buClr>
                <a:srgbClr val="000000"/>
              </a:buClr>
              <a:buNone/>
              <a:defRPr b="0" i="0" sz="1800" u="none" cap="none" strike="noStrike">
                <a:solidFill>
                  <a:srgbClr val="000000"/>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121" name="Shape 121"/>
        <p:cNvGrpSpPr/>
        <p:nvPr/>
      </p:nvGrpSpPr>
      <p:grpSpPr>
        <a:xfrm>
          <a:off x="0" y="0"/>
          <a:ext cx="0" cy="0"/>
          <a:chOff x="0" y="0"/>
          <a:chExt cx="0" cy="0"/>
        </a:xfrm>
      </p:grpSpPr>
      <p:sp>
        <p:nvSpPr>
          <p:cNvPr id="122" name="Shape 122"/>
          <p:cNvSpPr txBox="1"/>
          <p:nvPr>
            <p:ph idx="1" type="subTitle"/>
          </p:nvPr>
        </p:nvSpPr>
        <p:spPr>
          <a:xfrm>
            <a:off x="685800" y="1583279"/>
            <a:ext cx="7771679" cy="537479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123" name="Shape 123"/>
        <p:cNvGrpSpPr/>
        <p:nvPr/>
      </p:nvGrpSpPr>
      <p:grpSpPr>
        <a:xfrm>
          <a:off x="0" y="0"/>
          <a:ext cx="0" cy="0"/>
          <a:chOff x="0" y="0"/>
          <a:chExt cx="0" cy="0"/>
        </a:xfrm>
      </p:grpSpPr>
      <p:sp>
        <p:nvSpPr>
          <p:cNvPr id="124" name="Shape 124"/>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25" name="Shape 125"/>
          <p:cNvSpPr txBox="1"/>
          <p:nvPr>
            <p:ph idx="1" type="body"/>
          </p:nvPr>
        </p:nvSpPr>
        <p:spPr>
          <a:xfrm>
            <a:off x="685800"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26" name="Shape 126"/>
          <p:cNvSpPr txBox="1"/>
          <p:nvPr>
            <p:ph idx="2" type="body"/>
          </p:nvPr>
        </p:nvSpPr>
        <p:spPr>
          <a:xfrm>
            <a:off x="685800" y="3249718"/>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27" name="Shape 127"/>
          <p:cNvSpPr txBox="1"/>
          <p:nvPr>
            <p:ph idx="3" type="body"/>
          </p:nvPr>
        </p:nvSpPr>
        <p:spPr>
          <a:xfrm>
            <a:off x="4668119" y="2840040"/>
            <a:ext cx="3792240"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128" name="Shape 128"/>
        <p:cNvGrpSpPr/>
        <p:nvPr/>
      </p:nvGrpSpPr>
      <p:grpSpPr>
        <a:xfrm>
          <a:off x="0" y="0"/>
          <a:ext cx="0" cy="0"/>
          <a:chOff x="0" y="0"/>
          <a:chExt cx="0" cy="0"/>
        </a:xfrm>
      </p:grpSpPr>
      <p:sp>
        <p:nvSpPr>
          <p:cNvPr id="129" name="Shape 129"/>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30" name="Shape 130"/>
          <p:cNvSpPr txBox="1"/>
          <p:nvPr>
            <p:ph idx="1" type="body"/>
          </p:nvPr>
        </p:nvSpPr>
        <p:spPr>
          <a:xfrm>
            <a:off x="685800" y="2840040"/>
            <a:ext cx="3792240"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31" name="Shape 131"/>
          <p:cNvSpPr txBox="1"/>
          <p:nvPr>
            <p:ph idx="2" type="body"/>
          </p:nvPr>
        </p:nvSpPr>
        <p:spPr>
          <a:xfrm>
            <a:off x="4668119"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32" name="Shape 132"/>
          <p:cNvSpPr txBox="1"/>
          <p:nvPr>
            <p:ph idx="3" type="body"/>
          </p:nvPr>
        </p:nvSpPr>
        <p:spPr>
          <a:xfrm>
            <a:off x="4668119" y="3249718"/>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133" name="Shape 133"/>
        <p:cNvGrpSpPr/>
        <p:nvPr/>
      </p:nvGrpSpPr>
      <p:grpSpPr>
        <a:xfrm>
          <a:off x="0" y="0"/>
          <a:ext cx="0" cy="0"/>
          <a:chOff x="0" y="0"/>
          <a:chExt cx="0" cy="0"/>
        </a:xfrm>
      </p:grpSpPr>
      <p:sp>
        <p:nvSpPr>
          <p:cNvPr id="134" name="Shape 134"/>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35" name="Shape 135"/>
          <p:cNvSpPr txBox="1"/>
          <p:nvPr>
            <p:ph idx="1" type="body"/>
          </p:nvPr>
        </p:nvSpPr>
        <p:spPr>
          <a:xfrm>
            <a:off x="685800"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36" name="Shape 136"/>
          <p:cNvSpPr txBox="1"/>
          <p:nvPr>
            <p:ph idx="2" type="body"/>
          </p:nvPr>
        </p:nvSpPr>
        <p:spPr>
          <a:xfrm>
            <a:off x="4668119"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37" name="Shape 137"/>
          <p:cNvSpPr txBox="1"/>
          <p:nvPr>
            <p:ph idx="3" type="body"/>
          </p:nvPr>
        </p:nvSpPr>
        <p:spPr>
          <a:xfrm>
            <a:off x="685800" y="3249718"/>
            <a:ext cx="7771679"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138" name="Shape 138"/>
        <p:cNvGrpSpPr/>
        <p:nvPr/>
      </p:nvGrpSpPr>
      <p:grpSpPr>
        <a:xfrm>
          <a:off x="0" y="0"/>
          <a:ext cx="0" cy="0"/>
          <a:chOff x="0" y="0"/>
          <a:chExt cx="0" cy="0"/>
        </a:xfrm>
      </p:grpSpPr>
      <p:sp>
        <p:nvSpPr>
          <p:cNvPr id="139" name="Shape 139"/>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40" name="Shape 140"/>
          <p:cNvSpPr txBox="1"/>
          <p:nvPr>
            <p:ph idx="1" type="body"/>
          </p:nvPr>
        </p:nvSpPr>
        <p:spPr>
          <a:xfrm>
            <a:off x="685800" y="2840040"/>
            <a:ext cx="7771679"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41" name="Shape 141"/>
          <p:cNvSpPr txBox="1"/>
          <p:nvPr>
            <p:ph idx="2" type="body"/>
          </p:nvPr>
        </p:nvSpPr>
        <p:spPr>
          <a:xfrm>
            <a:off x="685800" y="3249718"/>
            <a:ext cx="7771679"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142" name="Shape 142"/>
        <p:cNvGrpSpPr/>
        <p:nvPr/>
      </p:nvGrpSpPr>
      <p:grpSpPr>
        <a:xfrm>
          <a:off x="0" y="0"/>
          <a:ext cx="0" cy="0"/>
          <a:chOff x="0" y="0"/>
          <a:chExt cx="0" cy="0"/>
        </a:xfrm>
      </p:grpSpPr>
      <p:sp>
        <p:nvSpPr>
          <p:cNvPr id="143" name="Shape 143"/>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44" name="Shape 144"/>
          <p:cNvSpPr txBox="1"/>
          <p:nvPr>
            <p:ph idx="1" type="body"/>
          </p:nvPr>
        </p:nvSpPr>
        <p:spPr>
          <a:xfrm>
            <a:off x="685800"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45" name="Shape 145"/>
          <p:cNvSpPr txBox="1"/>
          <p:nvPr>
            <p:ph idx="2" type="body"/>
          </p:nvPr>
        </p:nvSpPr>
        <p:spPr>
          <a:xfrm>
            <a:off x="4668119"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46" name="Shape 146"/>
          <p:cNvSpPr txBox="1"/>
          <p:nvPr>
            <p:ph idx="3" type="body"/>
          </p:nvPr>
        </p:nvSpPr>
        <p:spPr>
          <a:xfrm>
            <a:off x="4668119" y="3249718"/>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47" name="Shape 147"/>
          <p:cNvSpPr txBox="1"/>
          <p:nvPr>
            <p:ph idx="4" type="body"/>
          </p:nvPr>
        </p:nvSpPr>
        <p:spPr>
          <a:xfrm>
            <a:off x="685800" y="3249718"/>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148" name="Shape 148"/>
        <p:cNvGrpSpPr/>
        <p:nvPr/>
      </p:nvGrpSpPr>
      <p:grpSpPr>
        <a:xfrm>
          <a:off x="0" y="0"/>
          <a:ext cx="0" cy="0"/>
          <a:chOff x="0" y="0"/>
          <a:chExt cx="0" cy="0"/>
        </a:xfrm>
      </p:grpSpPr>
      <p:sp>
        <p:nvSpPr>
          <p:cNvPr id="149" name="Shape 149"/>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50" name="Shape 150"/>
          <p:cNvSpPr txBox="1"/>
          <p:nvPr>
            <p:ph idx="1" type="body"/>
          </p:nvPr>
        </p:nvSpPr>
        <p:spPr>
          <a:xfrm>
            <a:off x="685800" y="2840040"/>
            <a:ext cx="7771679"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151" name="Shape 151"/>
          <p:cNvSpPr txBox="1"/>
          <p:nvPr>
            <p:ph idx="2" type="body"/>
          </p:nvPr>
        </p:nvSpPr>
        <p:spPr>
          <a:xfrm>
            <a:off x="685800" y="2840040"/>
            <a:ext cx="7771679"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pic>
        <p:nvPicPr>
          <p:cNvPr id="152" name="Shape 152"/>
          <p:cNvPicPr preferRelativeResize="0"/>
          <p:nvPr/>
        </p:nvPicPr>
        <p:blipFill rotWithShape="1">
          <a:blip r:embed="rId2">
            <a:alphaModFix/>
          </a:blip>
          <a:srcRect b="0" l="0" r="0" t="0"/>
          <a:stretch/>
        </p:blipFill>
        <p:spPr>
          <a:xfrm>
            <a:off x="4080239" y="2840040"/>
            <a:ext cx="982438" cy="784078"/>
          </a:xfrm>
          <a:prstGeom prst="rect">
            <a:avLst/>
          </a:prstGeom>
          <a:noFill/>
          <a:ln>
            <a:noFill/>
          </a:ln>
        </p:spPr>
      </p:pic>
      <p:pic>
        <p:nvPicPr>
          <p:cNvPr id="153" name="Shape 153"/>
          <p:cNvPicPr preferRelativeResize="0"/>
          <p:nvPr/>
        </p:nvPicPr>
        <p:blipFill rotWithShape="1">
          <a:blip r:embed="rId2">
            <a:alphaModFix/>
          </a:blip>
          <a:srcRect b="0" l="0" r="0" t="0"/>
          <a:stretch/>
        </p:blipFill>
        <p:spPr>
          <a:xfrm>
            <a:off x="4080239" y="2840040"/>
            <a:ext cx="982438" cy="78407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17" name="Shape 17"/>
        <p:cNvGrpSpPr/>
        <p:nvPr/>
      </p:nvGrpSpPr>
      <p:grpSpPr>
        <a:xfrm>
          <a:off x="0" y="0"/>
          <a:ext cx="0" cy="0"/>
          <a:chOff x="0" y="0"/>
          <a:chExt cx="0" cy="0"/>
        </a:xfrm>
      </p:grpSpPr>
      <p:sp>
        <p:nvSpPr>
          <p:cNvPr id="18" name="Shape 18"/>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None/>
              <a:defRPr b="0" i="0" sz="1800" u="none" cap="none" strike="noStrike">
                <a:solidFill>
                  <a:srgbClr val="000000"/>
                </a:solidFill>
              </a:defRPr>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19" name="Shape 19"/>
          <p:cNvSpPr txBox="1"/>
          <p:nvPr>
            <p:ph idx="1" type="body"/>
          </p:nvPr>
        </p:nvSpPr>
        <p:spPr>
          <a:xfrm>
            <a:off x="685800" y="2840040"/>
            <a:ext cx="3792240"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None/>
              <a:defRPr b="0" i="0" sz="1800" u="none" cap="none" strike="noStrike">
                <a:solidFill>
                  <a:srgbClr val="000000"/>
                </a:solidFill>
              </a:defRPr>
            </a:lvl1pPr>
            <a:lvl2pPr indent="0" lvl="1" marL="457200" marR="0" rtl="0" algn="l">
              <a:lnSpc>
                <a:spcPct val="100000"/>
              </a:lnSpc>
              <a:spcBef>
                <a:spcPts val="0"/>
              </a:spcBef>
              <a:spcAft>
                <a:spcPts val="0"/>
              </a:spcAft>
              <a:buClr>
                <a:srgbClr val="000000"/>
              </a:buClr>
              <a:buNone/>
              <a:defRPr b="0" i="0" sz="1800" u="none" cap="none" strike="noStrike">
                <a:solidFill>
                  <a:srgbClr val="000000"/>
                </a:solidFill>
              </a:defRPr>
            </a:lvl2pPr>
            <a:lvl3pPr indent="0" lvl="2" marL="914400" marR="0" rtl="0" algn="l">
              <a:lnSpc>
                <a:spcPct val="100000"/>
              </a:lnSpc>
              <a:spcBef>
                <a:spcPts val="0"/>
              </a:spcBef>
              <a:spcAft>
                <a:spcPts val="0"/>
              </a:spcAft>
              <a:buClr>
                <a:srgbClr val="000000"/>
              </a:buClr>
              <a:buNone/>
              <a:defRPr b="0" i="0" sz="1800" u="none" cap="none" strike="noStrike">
                <a:solidFill>
                  <a:srgbClr val="000000"/>
                </a:solidFill>
              </a:defRPr>
            </a:lvl3pPr>
            <a:lvl4pPr indent="0" lvl="3" marL="1371600" marR="0" rtl="0" algn="l">
              <a:lnSpc>
                <a:spcPct val="100000"/>
              </a:lnSpc>
              <a:spcBef>
                <a:spcPts val="0"/>
              </a:spcBef>
              <a:spcAft>
                <a:spcPts val="0"/>
              </a:spcAft>
              <a:buClr>
                <a:srgbClr val="000000"/>
              </a:buClr>
              <a:buNone/>
              <a:defRPr b="0" i="0" sz="1800" u="none" cap="none" strike="noStrike">
                <a:solidFill>
                  <a:srgbClr val="000000"/>
                </a:solidFill>
              </a:defRPr>
            </a:lvl4pPr>
            <a:lvl5pPr indent="0" lvl="4" marL="1828800" marR="0" rtl="0" algn="l">
              <a:lnSpc>
                <a:spcPct val="100000"/>
              </a:lnSpc>
              <a:spcBef>
                <a:spcPts val="0"/>
              </a:spcBef>
              <a:spcAft>
                <a:spcPts val="0"/>
              </a:spcAft>
              <a:buClr>
                <a:srgbClr val="000000"/>
              </a:buClr>
              <a:buNone/>
              <a:defRPr b="0" i="0" sz="1800" u="none" cap="none" strike="noStrike">
                <a:solidFill>
                  <a:srgbClr val="000000"/>
                </a:solidFill>
              </a:defRPr>
            </a:lvl5pPr>
            <a:lvl6pPr indent="0" lvl="5" marL="2286000" marR="0" rtl="0" algn="l">
              <a:lnSpc>
                <a:spcPct val="100000"/>
              </a:lnSpc>
              <a:spcBef>
                <a:spcPts val="0"/>
              </a:spcBef>
              <a:spcAft>
                <a:spcPts val="0"/>
              </a:spcAft>
              <a:buClr>
                <a:srgbClr val="000000"/>
              </a:buClr>
              <a:buNone/>
              <a:defRPr b="0" i="0" sz="1800" u="none" cap="none" strike="noStrike">
                <a:solidFill>
                  <a:srgbClr val="000000"/>
                </a:solidFill>
              </a:defRPr>
            </a:lvl6pPr>
            <a:lvl7pPr indent="0" lvl="6" marL="2743200" marR="0" rtl="0" algn="l">
              <a:lnSpc>
                <a:spcPct val="100000"/>
              </a:lnSpc>
              <a:spcBef>
                <a:spcPts val="0"/>
              </a:spcBef>
              <a:spcAft>
                <a:spcPts val="0"/>
              </a:spcAft>
              <a:buClr>
                <a:srgbClr val="000000"/>
              </a:buClr>
              <a:buNone/>
              <a:defRPr b="0" i="0" sz="1800" u="none" cap="none" strike="noStrike">
                <a:solidFill>
                  <a:srgbClr val="000000"/>
                </a:solidFill>
              </a:defRPr>
            </a:lvl7pPr>
            <a:lvl8pPr indent="0" lvl="7" marL="3200400" marR="0" rtl="0" algn="l">
              <a:lnSpc>
                <a:spcPct val="100000"/>
              </a:lnSpc>
              <a:spcBef>
                <a:spcPts val="0"/>
              </a:spcBef>
              <a:spcAft>
                <a:spcPts val="0"/>
              </a:spcAft>
              <a:buClr>
                <a:srgbClr val="000000"/>
              </a:buClr>
              <a:buNone/>
              <a:defRPr b="0" i="0" sz="1800" u="none" cap="none" strike="noStrike">
                <a:solidFill>
                  <a:srgbClr val="000000"/>
                </a:solidFill>
              </a:defRPr>
            </a:lvl8pPr>
            <a:lvl9pPr indent="0" lvl="8" marL="3657600" marR="0" rtl="0" algn="l">
              <a:lnSpc>
                <a:spcPct val="100000"/>
              </a:lnSpc>
              <a:spcBef>
                <a:spcPts val="0"/>
              </a:spcBef>
              <a:spcAft>
                <a:spcPts val="0"/>
              </a:spcAft>
              <a:buClr>
                <a:srgbClr val="000000"/>
              </a:buClr>
              <a:buNone/>
              <a:defRPr b="0" i="0" sz="1800" u="none" cap="none" strike="noStrike">
                <a:solidFill>
                  <a:srgbClr val="000000"/>
                </a:solidFill>
              </a:defRPr>
            </a:lvl9pPr>
          </a:lstStyle>
          <a:p/>
        </p:txBody>
      </p:sp>
      <p:sp>
        <p:nvSpPr>
          <p:cNvPr id="20" name="Shape 20"/>
          <p:cNvSpPr txBox="1"/>
          <p:nvPr>
            <p:ph idx="2" type="body"/>
          </p:nvPr>
        </p:nvSpPr>
        <p:spPr>
          <a:xfrm>
            <a:off x="4668119" y="2840040"/>
            <a:ext cx="3792240"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None/>
              <a:defRPr b="0" i="0" sz="1800" u="none" cap="none" strike="noStrike">
                <a:solidFill>
                  <a:srgbClr val="000000"/>
                </a:solidFill>
              </a:defRPr>
            </a:lvl1pPr>
            <a:lvl2pPr indent="0" lvl="1" marL="457200" marR="0" rtl="0" algn="l">
              <a:lnSpc>
                <a:spcPct val="100000"/>
              </a:lnSpc>
              <a:spcBef>
                <a:spcPts val="0"/>
              </a:spcBef>
              <a:spcAft>
                <a:spcPts val="0"/>
              </a:spcAft>
              <a:buClr>
                <a:srgbClr val="000000"/>
              </a:buClr>
              <a:buNone/>
              <a:defRPr b="0" i="0" sz="1800" u="none" cap="none" strike="noStrike">
                <a:solidFill>
                  <a:srgbClr val="000000"/>
                </a:solidFill>
              </a:defRPr>
            </a:lvl2pPr>
            <a:lvl3pPr indent="0" lvl="2" marL="914400" marR="0" rtl="0" algn="l">
              <a:lnSpc>
                <a:spcPct val="100000"/>
              </a:lnSpc>
              <a:spcBef>
                <a:spcPts val="0"/>
              </a:spcBef>
              <a:spcAft>
                <a:spcPts val="0"/>
              </a:spcAft>
              <a:buClr>
                <a:srgbClr val="000000"/>
              </a:buClr>
              <a:buNone/>
              <a:defRPr b="0" i="0" sz="1800" u="none" cap="none" strike="noStrike">
                <a:solidFill>
                  <a:srgbClr val="000000"/>
                </a:solidFill>
              </a:defRPr>
            </a:lvl3pPr>
            <a:lvl4pPr indent="0" lvl="3" marL="1371600" marR="0" rtl="0" algn="l">
              <a:lnSpc>
                <a:spcPct val="100000"/>
              </a:lnSpc>
              <a:spcBef>
                <a:spcPts val="0"/>
              </a:spcBef>
              <a:spcAft>
                <a:spcPts val="0"/>
              </a:spcAft>
              <a:buClr>
                <a:srgbClr val="000000"/>
              </a:buClr>
              <a:buNone/>
              <a:defRPr b="0" i="0" sz="1800" u="none" cap="none" strike="noStrike">
                <a:solidFill>
                  <a:srgbClr val="000000"/>
                </a:solidFill>
              </a:defRPr>
            </a:lvl4pPr>
            <a:lvl5pPr indent="0" lvl="4" marL="1828800" marR="0" rtl="0" algn="l">
              <a:lnSpc>
                <a:spcPct val="100000"/>
              </a:lnSpc>
              <a:spcBef>
                <a:spcPts val="0"/>
              </a:spcBef>
              <a:spcAft>
                <a:spcPts val="0"/>
              </a:spcAft>
              <a:buClr>
                <a:srgbClr val="000000"/>
              </a:buClr>
              <a:buNone/>
              <a:defRPr b="0" i="0" sz="1800" u="none" cap="none" strike="noStrike">
                <a:solidFill>
                  <a:srgbClr val="000000"/>
                </a:solidFill>
              </a:defRPr>
            </a:lvl5pPr>
            <a:lvl6pPr indent="0" lvl="5" marL="2286000" marR="0" rtl="0" algn="l">
              <a:lnSpc>
                <a:spcPct val="100000"/>
              </a:lnSpc>
              <a:spcBef>
                <a:spcPts val="0"/>
              </a:spcBef>
              <a:spcAft>
                <a:spcPts val="0"/>
              </a:spcAft>
              <a:buClr>
                <a:srgbClr val="000000"/>
              </a:buClr>
              <a:buNone/>
              <a:defRPr b="0" i="0" sz="1800" u="none" cap="none" strike="noStrike">
                <a:solidFill>
                  <a:srgbClr val="000000"/>
                </a:solidFill>
              </a:defRPr>
            </a:lvl6pPr>
            <a:lvl7pPr indent="0" lvl="6" marL="2743200" marR="0" rtl="0" algn="l">
              <a:lnSpc>
                <a:spcPct val="100000"/>
              </a:lnSpc>
              <a:spcBef>
                <a:spcPts val="0"/>
              </a:spcBef>
              <a:spcAft>
                <a:spcPts val="0"/>
              </a:spcAft>
              <a:buClr>
                <a:srgbClr val="000000"/>
              </a:buClr>
              <a:buNone/>
              <a:defRPr b="0" i="0" sz="1800" u="none" cap="none" strike="noStrike">
                <a:solidFill>
                  <a:srgbClr val="000000"/>
                </a:solidFill>
              </a:defRPr>
            </a:lvl7pPr>
            <a:lvl8pPr indent="0" lvl="7" marL="3200400" marR="0" rtl="0" algn="l">
              <a:lnSpc>
                <a:spcPct val="100000"/>
              </a:lnSpc>
              <a:spcBef>
                <a:spcPts val="0"/>
              </a:spcBef>
              <a:spcAft>
                <a:spcPts val="0"/>
              </a:spcAft>
              <a:buClr>
                <a:srgbClr val="000000"/>
              </a:buClr>
              <a:buNone/>
              <a:defRPr b="0" i="0" sz="1800" u="none" cap="none" strike="noStrike">
                <a:solidFill>
                  <a:srgbClr val="000000"/>
                </a:solidFill>
              </a:defRPr>
            </a:lvl8pPr>
            <a:lvl9pPr indent="0" lvl="8" marL="3657600" marR="0" rtl="0" algn="l">
              <a:lnSpc>
                <a:spcPct val="100000"/>
              </a:lnSpc>
              <a:spcBef>
                <a:spcPts val="0"/>
              </a:spcBef>
              <a:spcAft>
                <a:spcPts val="0"/>
              </a:spcAft>
              <a:buClr>
                <a:srgbClr val="000000"/>
              </a:buClr>
              <a:buNone/>
              <a:defRPr b="0" i="0" sz="1800" u="none" cap="none" strike="noStrike">
                <a:solidFill>
                  <a:srgbClr val="000000"/>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None/>
              <a:defRPr b="0" i="0" sz="1800" u="none" cap="none" strike="noStrike">
                <a:solidFill>
                  <a:srgbClr val="000000"/>
                </a:solidFill>
              </a:defRPr>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23" name="Shape 23"/>
        <p:cNvGrpSpPr/>
        <p:nvPr/>
      </p:nvGrpSpPr>
      <p:grpSpPr>
        <a:xfrm>
          <a:off x="0" y="0"/>
          <a:ext cx="0" cy="0"/>
          <a:chOff x="0" y="0"/>
          <a:chExt cx="0" cy="0"/>
        </a:xfrm>
      </p:grpSpPr>
      <p:sp>
        <p:nvSpPr>
          <p:cNvPr id="24" name="Shape 24"/>
          <p:cNvSpPr txBox="1"/>
          <p:nvPr>
            <p:ph idx="1" type="subTitle"/>
          </p:nvPr>
        </p:nvSpPr>
        <p:spPr>
          <a:xfrm>
            <a:off x="685800" y="1583279"/>
            <a:ext cx="7771679" cy="5374798"/>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25" name="Shape 25"/>
        <p:cNvGrpSpPr/>
        <p:nvPr/>
      </p:nvGrpSpPr>
      <p:grpSpPr>
        <a:xfrm>
          <a:off x="0" y="0"/>
          <a:ext cx="0" cy="0"/>
          <a:chOff x="0" y="0"/>
          <a:chExt cx="0" cy="0"/>
        </a:xfrm>
      </p:grpSpPr>
      <p:sp>
        <p:nvSpPr>
          <p:cNvPr id="26" name="Shape 26"/>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27" name="Shape 27"/>
          <p:cNvSpPr txBox="1"/>
          <p:nvPr>
            <p:ph idx="1" type="body"/>
          </p:nvPr>
        </p:nvSpPr>
        <p:spPr>
          <a:xfrm>
            <a:off x="685800"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8" name="Shape 28"/>
          <p:cNvSpPr txBox="1"/>
          <p:nvPr>
            <p:ph idx="2" type="body"/>
          </p:nvPr>
        </p:nvSpPr>
        <p:spPr>
          <a:xfrm>
            <a:off x="685800" y="3249718"/>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29" name="Shape 29"/>
          <p:cNvSpPr txBox="1"/>
          <p:nvPr>
            <p:ph idx="3" type="body"/>
          </p:nvPr>
        </p:nvSpPr>
        <p:spPr>
          <a:xfrm>
            <a:off x="4668119" y="2840040"/>
            <a:ext cx="3792240"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30" name="Shape 30"/>
        <p:cNvGrpSpPr/>
        <p:nvPr/>
      </p:nvGrpSpPr>
      <p:grpSpPr>
        <a:xfrm>
          <a:off x="0" y="0"/>
          <a:ext cx="0" cy="0"/>
          <a:chOff x="0" y="0"/>
          <a:chExt cx="0" cy="0"/>
        </a:xfrm>
      </p:grpSpPr>
      <p:sp>
        <p:nvSpPr>
          <p:cNvPr id="31" name="Shape 31"/>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32" name="Shape 32"/>
          <p:cNvSpPr txBox="1"/>
          <p:nvPr>
            <p:ph idx="1" type="body"/>
          </p:nvPr>
        </p:nvSpPr>
        <p:spPr>
          <a:xfrm>
            <a:off x="685800" y="2840040"/>
            <a:ext cx="3792240"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33" name="Shape 33"/>
          <p:cNvSpPr txBox="1"/>
          <p:nvPr>
            <p:ph idx="2" type="body"/>
          </p:nvPr>
        </p:nvSpPr>
        <p:spPr>
          <a:xfrm>
            <a:off x="4668119"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34" name="Shape 34"/>
          <p:cNvSpPr txBox="1"/>
          <p:nvPr>
            <p:ph idx="3" type="body"/>
          </p:nvPr>
        </p:nvSpPr>
        <p:spPr>
          <a:xfrm>
            <a:off x="4668119" y="3249718"/>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35" name="Shape 35"/>
        <p:cNvGrpSpPr/>
        <p:nvPr/>
      </p:nvGrpSpPr>
      <p:grpSpPr>
        <a:xfrm>
          <a:off x="0" y="0"/>
          <a:ext cx="0" cy="0"/>
          <a:chOff x="0" y="0"/>
          <a:chExt cx="0" cy="0"/>
        </a:xfrm>
      </p:grpSpPr>
      <p:sp>
        <p:nvSpPr>
          <p:cNvPr id="36" name="Shape 36"/>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37" name="Shape 37"/>
          <p:cNvSpPr txBox="1"/>
          <p:nvPr>
            <p:ph idx="1" type="body"/>
          </p:nvPr>
        </p:nvSpPr>
        <p:spPr>
          <a:xfrm>
            <a:off x="685800"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38" name="Shape 38"/>
          <p:cNvSpPr txBox="1"/>
          <p:nvPr>
            <p:ph idx="2" type="body"/>
          </p:nvPr>
        </p:nvSpPr>
        <p:spPr>
          <a:xfrm>
            <a:off x="4668119" y="2840040"/>
            <a:ext cx="3792240"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
        <p:nvSpPr>
          <p:cNvPr id="39" name="Shape 39"/>
          <p:cNvSpPr txBox="1"/>
          <p:nvPr>
            <p:ph idx="3" type="body"/>
          </p:nvPr>
        </p:nvSpPr>
        <p:spPr>
          <a:xfrm>
            <a:off x="685800" y="3249718"/>
            <a:ext cx="7771679" cy="3736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4.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 name="Shape 5"/>
        <p:cNvGrpSpPr/>
        <p:nvPr/>
      </p:nvGrpSpPr>
      <p:grpSpPr>
        <a:xfrm>
          <a:off x="0" y="0"/>
          <a:ext cx="0" cy="0"/>
          <a:chOff x="0" y="0"/>
          <a:chExt cx="0" cy="0"/>
        </a:xfrm>
      </p:grpSpPr>
      <p:sp>
        <p:nvSpPr>
          <p:cNvPr id="6" name="Shape 6"/>
          <p:cNvSpPr/>
          <p:nvPr/>
        </p:nvSpPr>
        <p:spPr>
          <a:xfrm>
            <a:off x="0" y="12600"/>
            <a:ext cx="9143280" cy="964440"/>
          </a:xfrm>
          <a:prstGeom prst="rect">
            <a:avLst/>
          </a:prstGeom>
          <a:solidFill>
            <a:srgbClr val="000000"/>
          </a:solidFill>
          <a:ln cap="flat" cmpd="sng" w="1907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7" name="Shape 7"/>
          <p:cNvPicPr preferRelativeResize="0"/>
          <p:nvPr/>
        </p:nvPicPr>
        <p:blipFill rotWithShape="1">
          <a:blip r:embed="rId1">
            <a:alphaModFix/>
          </a:blip>
          <a:srcRect b="0" l="0" r="0" t="0"/>
          <a:stretch/>
        </p:blipFill>
        <p:spPr>
          <a:xfrm>
            <a:off x="8206200" y="205918"/>
            <a:ext cx="456120" cy="494638"/>
          </a:xfrm>
          <a:prstGeom prst="rect">
            <a:avLst/>
          </a:prstGeom>
          <a:noFill/>
          <a:ln>
            <a:noFill/>
          </a:ln>
        </p:spPr>
      </p:pic>
      <p:sp>
        <p:nvSpPr>
          <p:cNvPr id="8" name="Shape 8"/>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Montserrat"/>
              <a:buNone/>
              <a:defRPr b="0" i="0" sz="1800" u="none" cap="none" strike="noStrike">
                <a:solidFill>
                  <a:srgbClr val="000000"/>
                </a:solidFill>
                <a:latin typeface="Montserrat"/>
                <a:ea typeface="Montserrat"/>
                <a:cs typeface="Montserrat"/>
                <a:sym typeface="Montserrat"/>
              </a:defRPr>
            </a:lvl1pPr>
            <a:lvl2pPr indent="0" lvl="1" marL="0" marR="0" rtl="0" algn="l">
              <a:spcBef>
                <a:spcPts val="0"/>
              </a:spcBef>
              <a:buFont typeface="Montserrat"/>
              <a:buNone/>
              <a:defRPr b="0" i="0" sz="1800" u="none" cap="none" strike="noStrike">
                <a:latin typeface="Montserrat"/>
                <a:ea typeface="Montserrat"/>
                <a:cs typeface="Montserrat"/>
                <a:sym typeface="Montserrat"/>
              </a:defRPr>
            </a:lvl2pPr>
            <a:lvl3pPr indent="0" lvl="2" marL="0" marR="0" rtl="0" algn="l">
              <a:spcBef>
                <a:spcPts val="0"/>
              </a:spcBef>
              <a:buFont typeface="Montserrat"/>
              <a:buNone/>
              <a:defRPr b="0" i="0" sz="1800" u="none" cap="none" strike="noStrike">
                <a:latin typeface="Montserrat"/>
                <a:ea typeface="Montserrat"/>
                <a:cs typeface="Montserrat"/>
                <a:sym typeface="Montserrat"/>
              </a:defRPr>
            </a:lvl3pPr>
            <a:lvl4pPr indent="0" lvl="3" marL="0" marR="0" rtl="0" algn="l">
              <a:spcBef>
                <a:spcPts val="0"/>
              </a:spcBef>
              <a:buFont typeface="Montserrat"/>
              <a:buNone/>
              <a:defRPr b="0" i="0" sz="1800" u="none" cap="none" strike="noStrike">
                <a:latin typeface="Montserrat"/>
                <a:ea typeface="Montserrat"/>
                <a:cs typeface="Montserrat"/>
                <a:sym typeface="Montserrat"/>
              </a:defRPr>
            </a:lvl4pPr>
            <a:lvl5pPr indent="0" lvl="4" marL="0" marR="0" rtl="0" algn="l">
              <a:spcBef>
                <a:spcPts val="0"/>
              </a:spcBef>
              <a:buFont typeface="Montserrat"/>
              <a:buNone/>
              <a:defRPr b="0" i="0" sz="1800" u="none" cap="none" strike="noStrike">
                <a:latin typeface="Montserrat"/>
                <a:ea typeface="Montserrat"/>
                <a:cs typeface="Montserrat"/>
                <a:sym typeface="Montserrat"/>
              </a:defRPr>
            </a:lvl5pPr>
            <a:lvl6pPr indent="0" lvl="5" marL="0" marR="0" rtl="0" algn="l">
              <a:spcBef>
                <a:spcPts val="0"/>
              </a:spcBef>
              <a:buFont typeface="Montserrat"/>
              <a:buNone/>
              <a:defRPr b="0" i="0" sz="1800" u="none" cap="none" strike="noStrike">
                <a:latin typeface="Montserrat"/>
                <a:ea typeface="Montserrat"/>
                <a:cs typeface="Montserrat"/>
                <a:sym typeface="Montserrat"/>
              </a:defRPr>
            </a:lvl6pPr>
            <a:lvl7pPr indent="0" lvl="6" marL="0" marR="0" rtl="0" algn="l">
              <a:spcBef>
                <a:spcPts val="0"/>
              </a:spcBef>
              <a:buFont typeface="Montserrat"/>
              <a:buNone/>
              <a:defRPr b="0" i="0" sz="1800" u="none" cap="none" strike="noStrike">
                <a:latin typeface="Montserrat"/>
                <a:ea typeface="Montserrat"/>
                <a:cs typeface="Montserrat"/>
                <a:sym typeface="Montserrat"/>
              </a:defRPr>
            </a:lvl7pPr>
            <a:lvl8pPr indent="0" lvl="7" marL="0" marR="0" rtl="0" algn="l">
              <a:spcBef>
                <a:spcPts val="0"/>
              </a:spcBef>
              <a:buFont typeface="Montserrat"/>
              <a:buNone/>
              <a:defRPr b="0" i="0" sz="1800" u="none" cap="none" strike="noStrike">
                <a:latin typeface="Montserrat"/>
                <a:ea typeface="Montserrat"/>
                <a:cs typeface="Montserrat"/>
                <a:sym typeface="Montserrat"/>
              </a:defRPr>
            </a:lvl8pPr>
            <a:lvl9pPr indent="0" lvl="8" marL="0" marR="0" rtl="0" algn="l">
              <a:spcBef>
                <a:spcPts val="0"/>
              </a:spcBef>
              <a:buFont typeface="Montserrat"/>
              <a:buNone/>
              <a:defRPr b="0" i="0" sz="1800" u="none" cap="none" strike="noStrike">
                <a:latin typeface="Montserrat"/>
                <a:ea typeface="Montserrat"/>
                <a:cs typeface="Montserrat"/>
                <a:sym typeface="Montserrat"/>
              </a:defRPr>
            </a:lvl9pPr>
          </a:lstStyle>
          <a:p/>
        </p:txBody>
      </p:sp>
      <p:sp>
        <p:nvSpPr>
          <p:cNvPr id="9" name="Shape 9"/>
          <p:cNvSpPr txBox="1"/>
          <p:nvPr>
            <p:ph idx="1" type="body"/>
          </p:nvPr>
        </p:nvSpPr>
        <p:spPr>
          <a:xfrm>
            <a:off x="685800" y="2840040"/>
            <a:ext cx="7771679"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Montserrat"/>
              <a:buNone/>
              <a:defRPr b="0" i="0" sz="1800" u="none" cap="none" strike="noStrike">
                <a:solidFill>
                  <a:srgbClr val="000000"/>
                </a:solidFill>
                <a:latin typeface="Montserrat"/>
                <a:ea typeface="Montserrat"/>
                <a:cs typeface="Montserrat"/>
                <a:sym typeface="Montserrat"/>
              </a:defRPr>
            </a:lvl1pPr>
            <a:lvl2pPr indent="0" lvl="1" marL="457200" marR="0" rtl="0" algn="l">
              <a:lnSpc>
                <a:spcPct val="100000"/>
              </a:lnSpc>
              <a:spcBef>
                <a:spcPts val="0"/>
              </a:spcBef>
              <a:spcAft>
                <a:spcPts val="0"/>
              </a:spcAft>
              <a:buClr>
                <a:srgbClr val="000000"/>
              </a:buClr>
              <a:buFont typeface="Montserrat"/>
              <a:buNone/>
              <a:defRPr b="0" i="0" sz="1800" u="none" cap="none" strike="noStrike">
                <a:solidFill>
                  <a:srgbClr val="000000"/>
                </a:solidFill>
                <a:latin typeface="Montserrat"/>
                <a:ea typeface="Montserrat"/>
                <a:cs typeface="Montserrat"/>
                <a:sym typeface="Montserrat"/>
              </a:defRPr>
            </a:lvl2pPr>
            <a:lvl3pPr indent="0" lvl="2" marL="914400" marR="0" rtl="0" algn="l">
              <a:lnSpc>
                <a:spcPct val="100000"/>
              </a:lnSpc>
              <a:spcBef>
                <a:spcPts val="0"/>
              </a:spcBef>
              <a:spcAft>
                <a:spcPts val="0"/>
              </a:spcAft>
              <a:buClr>
                <a:srgbClr val="000000"/>
              </a:buClr>
              <a:buFont typeface="Montserrat"/>
              <a:buNone/>
              <a:defRPr b="0" i="0" sz="1800" u="none" cap="none" strike="noStrike">
                <a:solidFill>
                  <a:srgbClr val="000000"/>
                </a:solidFill>
                <a:latin typeface="Montserrat"/>
                <a:ea typeface="Montserrat"/>
                <a:cs typeface="Montserrat"/>
                <a:sym typeface="Montserrat"/>
              </a:defRPr>
            </a:lvl3pPr>
            <a:lvl4pPr indent="0" lvl="3" marL="1371600" marR="0" rtl="0" algn="l">
              <a:lnSpc>
                <a:spcPct val="100000"/>
              </a:lnSpc>
              <a:spcBef>
                <a:spcPts val="0"/>
              </a:spcBef>
              <a:spcAft>
                <a:spcPts val="0"/>
              </a:spcAft>
              <a:buClr>
                <a:srgbClr val="000000"/>
              </a:buClr>
              <a:buFont typeface="Montserrat"/>
              <a:buNone/>
              <a:defRPr b="0" i="0" sz="1800" u="none" cap="none" strike="noStrike">
                <a:solidFill>
                  <a:srgbClr val="000000"/>
                </a:solidFill>
                <a:latin typeface="Montserrat"/>
                <a:ea typeface="Montserrat"/>
                <a:cs typeface="Montserrat"/>
                <a:sym typeface="Montserrat"/>
              </a:defRPr>
            </a:lvl4pPr>
            <a:lvl5pPr indent="0" lvl="4" marL="1828800" marR="0" rtl="0" algn="l">
              <a:lnSpc>
                <a:spcPct val="100000"/>
              </a:lnSpc>
              <a:spcBef>
                <a:spcPts val="0"/>
              </a:spcBef>
              <a:spcAft>
                <a:spcPts val="0"/>
              </a:spcAft>
              <a:buClr>
                <a:srgbClr val="000000"/>
              </a:buClr>
              <a:buFont typeface="Montserrat"/>
              <a:buNone/>
              <a:defRPr b="0" i="0" sz="1800" u="none" cap="none" strike="noStrike">
                <a:solidFill>
                  <a:srgbClr val="000000"/>
                </a:solidFill>
                <a:latin typeface="Montserrat"/>
                <a:ea typeface="Montserrat"/>
                <a:cs typeface="Montserrat"/>
                <a:sym typeface="Montserrat"/>
              </a:defRPr>
            </a:lvl5pPr>
            <a:lvl6pPr indent="0" lvl="5" marL="2286000" marR="0" rtl="0" algn="l">
              <a:lnSpc>
                <a:spcPct val="100000"/>
              </a:lnSpc>
              <a:spcBef>
                <a:spcPts val="0"/>
              </a:spcBef>
              <a:spcAft>
                <a:spcPts val="0"/>
              </a:spcAft>
              <a:buClr>
                <a:srgbClr val="000000"/>
              </a:buClr>
              <a:buFont typeface="Montserrat"/>
              <a:buNone/>
              <a:defRPr b="0" i="0" sz="1800" u="none" cap="none" strike="noStrike">
                <a:solidFill>
                  <a:srgbClr val="000000"/>
                </a:solidFill>
                <a:latin typeface="Montserrat"/>
                <a:ea typeface="Montserrat"/>
                <a:cs typeface="Montserrat"/>
                <a:sym typeface="Montserrat"/>
              </a:defRPr>
            </a:lvl6pPr>
            <a:lvl7pPr indent="0" lvl="6" marL="2743200" marR="0" rtl="0" algn="l">
              <a:lnSpc>
                <a:spcPct val="100000"/>
              </a:lnSpc>
              <a:spcBef>
                <a:spcPts val="0"/>
              </a:spcBef>
              <a:spcAft>
                <a:spcPts val="0"/>
              </a:spcAft>
              <a:buClr>
                <a:srgbClr val="000000"/>
              </a:buClr>
              <a:buFont typeface="Montserrat"/>
              <a:buNone/>
              <a:defRPr b="0" i="0" sz="1800" u="none" cap="none" strike="noStrike">
                <a:solidFill>
                  <a:srgbClr val="000000"/>
                </a:solidFill>
                <a:latin typeface="Montserrat"/>
                <a:ea typeface="Montserrat"/>
                <a:cs typeface="Montserrat"/>
                <a:sym typeface="Montserrat"/>
              </a:defRPr>
            </a:lvl7pPr>
            <a:lvl8pPr indent="0" lvl="7" marL="3200400" marR="0" rtl="0" algn="l">
              <a:lnSpc>
                <a:spcPct val="100000"/>
              </a:lnSpc>
              <a:spcBef>
                <a:spcPts val="0"/>
              </a:spcBef>
              <a:spcAft>
                <a:spcPts val="0"/>
              </a:spcAft>
              <a:buClr>
                <a:srgbClr val="000000"/>
              </a:buClr>
              <a:buFont typeface="Montserrat"/>
              <a:buNone/>
              <a:defRPr b="0" i="0" sz="1800" u="none" cap="none" strike="noStrike">
                <a:solidFill>
                  <a:srgbClr val="000000"/>
                </a:solidFill>
                <a:latin typeface="Montserrat"/>
                <a:ea typeface="Montserrat"/>
                <a:cs typeface="Montserrat"/>
                <a:sym typeface="Montserrat"/>
              </a:defRPr>
            </a:lvl8pPr>
            <a:lvl9pPr indent="0" lvl="8" marL="3657600" marR="0" rtl="0" algn="l">
              <a:lnSpc>
                <a:spcPct val="100000"/>
              </a:lnSpc>
              <a:spcBef>
                <a:spcPts val="0"/>
              </a:spcBef>
              <a:spcAft>
                <a:spcPts val="0"/>
              </a:spcAft>
              <a:buClr>
                <a:srgbClr val="000000"/>
              </a:buClr>
              <a:buFont typeface="Montserrat"/>
              <a:buNone/>
              <a:defRPr b="0" i="0" sz="1800" u="none" cap="none" strike="noStrike">
                <a:solidFill>
                  <a:srgbClr val="000000"/>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6" name="Shape 56"/>
        <p:cNvGrpSpPr/>
        <p:nvPr/>
      </p:nvGrpSpPr>
      <p:grpSpPr>
        <a:xfrm>
          <a:off x="0" y="0"/>
          <a:ext cx="0" cy="0"/>
          <a:chOff x="0" y="0"/>
          <a:chExt cx="0" cy="0"/>
        </a:xfrm>
      </p:grpSpPr>
      <p:sp>
        <p:nvSpPr>
          <p:cNvPr id="57" name="Shape 57"/>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58" name="Shape 58"/>
          <p:cNvSpPr txBox="1"/>
          <p:nvPr>
            <p:ph idx="1" type="body"/>
          </p:nvPr>
        </p:nvSpPr>
        <p:spPr>
          <a:xfrm>
            <a:off x="457200" y="1203479"/>
            <a:ext cx="8229238" cy="298295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05" name="Shape 105"/>
        <p:cNvGrpSpPr/>
        <p:nvPr/>
      </p:nvGrpSpPr>
      <p:grpSpPr>
        <a:xfrm>
          <a:off x="0" y="0"/>
          <a:ext cx="0" cy="0"/>
          <a:chOff x="0" y="0"/>
          <a:chExt cx="0" cy="0"/>
        </a:xfrm>
      </p:grpSpPr>
      <p:sp>
        <p:nvSpPr>
          <p:cNvPr id="106" name="Shape 106"/>
          <p:cNvSpPr txBox="1"/>
          <p:nvPr>
            <p:ph type="title"/>
          </p:nvPr>
        </p:nvSpPr>
        <p:spPr>
          <a:xfrm>
            <a:off x="685800" y="1583279"/>
            <a:ext cx="7771679" cy="11592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buFont typeface="Arial"/>
              <a:buNone/>
              <a:defRPr b="0" i="0" sz="1800" u="none" cap="none" strike="noStrike"/>
            </a:lvl2pPr>
            <a:lvl3pPr indent="0" lvl="2" marL="0" marR="0" rtl="0" algn="l">
              <a:spcBef>
                <a:spcPts val="0"/>
              </a:spcBef>
              <a:buFont typeface="Arial"/>
              <a:buNone/>
              <a:defRPr b="0" i="0" sz="1800" u="none" cap="none" strike="noStrike"/>
            </a:lvl3pPr>
            <a:lvl4pPr indent="0" lvl="3" marL="0" marR="0" rtl="0" algn="l">
              <a:spcBef>
                <a:spcPts val="0"/>
              </a:spcBef>
              <a:buFont typeface="Arial"/>
              <a:buNone/>
              <a:defRPr b="0" i="0" sz="1800" u="none" cap="none" strike="noStrike"/>
            </a:lvl4pPr>
            <a:lvl5pPr indent="0" lvl="4" marL="0" marR="0" rtl="0" algn="l">
              <a:spcBef>
                <a:spcPts val="0"/>
              </a:spcBef>
              <a:buFont typeface="Arial"/>
              <a:buNone/>
              <a:defRPr b="0" i="0" sz="1800" u="none" cap="none" strike="noStrike"/>
            </a:lvl5pPr>
            <a:lvl6pPr indent="0" lvl="5" marL="0" marR="0" rtl="0" algn="l">
              <a:spcBef>
                <a:spcPts val="0"/>
              </a:spcBef>
              <a:buFont typeface="Arial"/>
              <a:buNone/>
              <a:defRPr b="0" i="0" sz="1800" u="none" cap="none" strike="noStrike"/>
            </a:lvl6pPr>
            <a:lvl7pPr indent="0" lvl="6" marL="0" marR="0" rtl="0" algn="l">
              <a:spcBef>
                <a:spcPts val="0"/>
              </a:spcBef>
              <a:buFont typeface="Arial"/>
              <a:buNone/>
              <a:defRPr b="0" i="0" sz="1800" u="none" cap="none" strike="noStrike"/>
            </a:lvl7pPr>
            <a:lvl8pPr indent="0" lvl="7" marL="0" marR="0" rtl="0" algn="l">
              <a:spcBef>
                <a:spcPts val="0"/>
              </a:spcBef>
              <a:buFont typeface="Arial"/>
              <a:buNone/>
              <a:defRPr b="0" i="0" sz="1800" u="none" cap="none" strike="noStrike"/>
            </a:lvl8pPr>
            <a:lvl9pPr indent="0" lvl="8" marL="0" marR="0" rtl="0" algn="l">
              <a:spcBef>
                <a:spcPts val="0"/>
              </a:spcBef>
              <a:buFont typeface="Arial"/>
              <a:buNone/>
              <a:defRPr b="0" i="0" sz="1800" u="none" cap="none" strike="noStrike"/>
            </a:lvl9pPr>
          </a:lstStyle>
          <a:p/>
        </p:txBody>
      </p:sp>
      <p:sp>
        <p:nvSpPr>
          <p:cNvPr id="107" name="Shape 107"/>
          <p:cNvSpPr txBox="1"/>
          <p:nvPr>
            <p:ph idx="1" type="body"/>
          </p:nvPr>
        </p:nvSpPr>
        <p:spPr>
          <a:xfrm>
            <a:off x="685800" y="2840040"/>
            <a:ext cx="7771679" cy="78407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8.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09.png"/><Relationship Id="rId4"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0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0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p:nvPr/>
        </p:nvSpPr>
        <p:spPr>
          <a:xfrm>
            <a:off x="0" y="792000"/>
            <a:ext cx="9143639" cy="215639"/>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Quicksand"/>
              <a:buNone/>
            </a:pPr>
            <a:r>
              <a:rPr b="1" i="0" lang="fr-CA" sz="3400" u="none" cap="none" strike="noStrike">
                <a:solidFill>
                  <a:srgbClr val="FFFFFF"/>
                </a:solidFill>
                <a:latin typeface="Quicksand"/>
                <a:ea typeface="Quicksand"/>
                <a:cs typeface="Quicksand"/>
                <a:sym typeface="Quicksand"/>
              </a:rPr>
              <a:t>Bienvenue chez Ladies Learning Code</a:t>
            </a:r>
          </a:p>
        </p:txBody>
      </p:sp>
      <p:pic>
        <p:nvPicPr>
          <p:cNvPr id="159" name="Shape 159"/>
          <p:cNvPicPr preferRelativeResize="0"/>
          <p:nvPr/>
        </p:nvPicPr>
        <p:blipFill rotWithShape="1">
          <a:blip r:embed="rId3">
            <a:alphaModFix/>
          </a:blip>
          <a:srcRect b="0" l="0" r="0" t="0"/>
          <a:stretch/>
        </p:blipFill>
        <p:spPr>
          <a:xfrm>
            <a:off x="0" y="969840"/>
            <a:ext cx="9143280" cy="4172760"/>
          </a:xfrm>
          <a:prstGeom prst="rect">
            <a:avLst/>
          </a:prstGeom>
          <a:noFill/>
          <a:ln>
            <a:noFill/>
          </a:ln>
        </p:spPr>
      </p:pic>
      <p:sp>
        <p:nvSpPr>
          <p:cNvPr id="160" name="Shape 160"/>
          <p:cNvSpPr/>
          <p:nvPr/>
        </p:nvSpPr>
        <p:spPr>
          <a:xfrm>
            <a:off x="457200" y="4372560"/>
            <a:ext cx="2858399" cy="573840"/>
          </a:xfrm>
          <a:prstGeom prst="rect">
            <a:avLst/>
          </a:prstGeom>
          <a:solidFill>
            <a:srgbClr val="FFFFFF"/>
          </a:solidFill>
          <a:ln cap="flat" cmpd="sng" w="1907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61" name="Shape 161"/>
          <p:cNvPicPr preferRelativeResize="0"/>
          <p:nvPr/>
        </p:nvPicPr>
        <p:blipFill rotWithShape="1">
          <a:blip r:embed="rId4">
            <a:alphaModFix/>
          </a:blip>
          <a:srcRect b="0" l="0" r="0" t="0"/>
          <a:stretch/>
        </p:blipFill>
        <p:spPr>
          <a:xfrm>
            <a:off x="613800" y="4475160"/>
            <a:ext cx="1810078" cy="3686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pic>
        <p:nvPicPr>
          <p:cNvPr id="212" name="Shape 212"/>
          <p:cNvPicPr preferRelativeResize="0"/>
          <p:nvPr/>
        </p:nvPicPr>
        <p:blipFill rotWithShape="1">
          <a:blip r:embed="rId3">
            <a:alphaModFix/>
          </a:blip>
          <a:srcRect b="0" l="0" r="0" t="0"/>
          <a:stretch/>
        </p:blipFill>
        <p:spPr>
          <a:xfrm>
            <a:off x="1465558" y="506160"/>
            <a:ext cx="6056279" cy="4360319"/>
          </a:xfrm>
          <a:prstGeom prst="rect">
            <a:avLst/>
          </a:prstGeom>
          <a:noFill/>
          <a:ln>
            <a:noFill/>
          </a:ln>
        </p:spPr>
      </p:pic>
      <p:cxnSp>
        <p:nvCxnSpPr>
          <p:cNvPr id="213" name="Shape 213"/>
          <p:cNvCxnSpPr/>
          <p:nvPr/>
        </p:nvCxnSpPr>
        <p:spPr>
          <a:xfrm>
            <a:off x="506160" y="586800"/>
            <a:ext cx="885598" cy="358"/>
          </a:xfrm>
          <a:prstGeom prst="straightConnector1">
            <a:avLst/>
          </a:prstGeom>
          <a:noFill/>
          <a:ln cap="flat" cmpd="sng" w="19075">
            <a:solidFill>
              <a:srgbClr val="FFFFFF"/>
            </a:solidFill>
            <a:prstDash val="solid"/>
            <a:round/>
            <a:headEnd len="med" w="med" type="none"/>
            <a:tailEnd len="lg" w="lg" type="stealth"/>
          </a:ln>
        </p:spPr>
      </p:cxnSp>
      <p:sp>
        <p:nvSpPr>
          <p:cNvPr id="214" name="Shape 214"/>
          <p:cNvSpPr/>
          <p:nvPr/>
        </p:nvSpPr>
        <p:spPr>
          <a:xfrm>
            <a:off x="361438" y="207000"/>
            <a:ext cx="1175040" cy="29844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1800" u="none" cap="none" strike="noStrike">
                <a:solidFill>
                  <a:srgbClr val="FFFFFF"/>
                </a:solidFill>
                <a:latin typeface="Helvetica Neue"/>
                <a:ea typeface="Helvetica Neue"/>
                <a:cs typeface="Helvetica Neue"/>
                <a:sym typeface="Helvetica Neue"/>
              </a:rPr>
              <a:t>Barre de menus</a:t>
            </a:r>
          </a:p>
        </p:txBody>
      </p:sp>
      <p:cxnSp>
        <p:nvCxnSpPr>
          <p:cNvPr id="215" name="Shape 215"/>
          <p:cNvCxnSpPr/>
          <p:nvPr/>
        </p:nvCxnSpPr>
        <p:spPr>
          <a:xfrm>
            <a:off x="932400" y="2094118"/>
            <a:ext cx="459359" cy="358"/>
          </a:xfrm>
          <a:prstGeom prst="straightConnector1">
            <a:avLst/>
          </a:prstGeom>
          <a:noFill/>
          <a:ln cap="flat" cmpd="sng" w="19075">
            <a:solidFill>
              <a:srgbClr val="FFFFFF"/>
            </a:solidFill>
            <a:prstDash val="solid"/>
            <a:round/>
            <a:headEnd len="med" w="med" type="none"/>
            <a:tailEnd len="lg" w="lg" type="triangle"/>
          </a:ln>
        </p:spPr>
      </p:cxnSp>
      <p:sp>
        <p:nvSpPr>
          <p:cNvPr id="216" name="Shape 216"/>
          <p:cNvSpPr/>
          <p:nvPr/>
        </p:nvSpPr>
        <p:spPr>
          <a:xfrm>
            <a:off x="455039" y="2094118"/>
            <a:ext cx="988200" cy="39059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1800" u="none" cap="none" strike="noStrike">
                <a:solidFill>
                  <a:srgbClr val="FFFFFF"/>
                </a:solidFill>
                <a:latin typeface="Helvetica Neue"/>
                <a:ea typeface="Helvetica Neue"/>
                <a:cs typeface="Helvetica Neue"/>
                <a:sym typeface="Helvetica Neue"/>
              </a:rPr>
              <a:t>Barre d'outils</a:t>
            </a:r>
          </a:p>
        </p:txBody>
      </p:sp>
      <p:pic>
        <p:nvPicPr>
          <p:cNvPr id="217" name="Shape 217"/>
          <p:cNvPicPr preferRelativeResize="0"/>
          <p:nvPr/>
        </p:nvPicPr>
        <p:blipFill rotWithShape="1">
          <a:blip r:embed="rId4">
            <a:alphaModFix/>
          </a:blip>
          <a:srcRect b="0" l="0" r="0" t="0"/>
          <a:stretch/>
        </p:blipFill>
        <p:spPr>
          <a:xfrm>
            <a:off x="2589118" y="1375558"/>
            <a:ext cx="3013200" cy="2391480"/>
          </a:xfrm>
          <a:prstGeom prst="rect">
            <a:avLst/>
          </a:prstGeom>
          <a:noFill/>
          <a:ln>
            <a:noFill/>
          </a:ln>
        </p:spPr>
      </p:pic>
      <p:cxnSp>
        <p:nvCxnSpPr>
          <p:cNvPr id="218" name="Shape 218"/>
          <p:cNvCxnSpPr/>
          <p:nvPr/>
        </p:nvCxnSpPr>
        <p:spPr>
          <a:xfrm rot="10800000">
            <a:off x="9262800" y="2819519"/>
            <a:ext cx="770399" cy="358"/>
          </a:xfrm>
          <a:prstGeom prst="straightConnector1">
            <a:avLst/>
          </a:prstGeom>
          <a:noFill/>
          <a:ln cap="flat" cmpd="sng" w="19075">
            <a:solidFill>
              <a:srgbClr val="FFFFFF"/>
            </a:solidFill>
            <a:prstDash val="solid"/>
            <a:round/>
            <a:headEnd len="med" w="med" type="none"/>
            <a:tailEnd len="lg" w="lg" type="triangle"/>
          </a:ln>
        </p:spPr>
      </p:cxnSp>
      <p:sp>
        <p:nvSpPr>
          <p:cNvPr id="219" name="Shape 219"/>
          <p:cNvSpPr/>
          <p:nvPr/>
        </p:nvSpPr>
        <p:spPr>
          <a:xfrm>
            <a:off x="7709400" y="2094118"/>
            <a:ext cx="1115280" cy="39059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1800" u="none" cap="none" strike="noStrike">
                <a:solidFill>
                  <a:srgbClr val="FFFFFF"/>
                </a:solidFill>
                <a:latin typeface="Helvetica Neue"/>
                <a:ea typeface="Helvetica Neue"/>
                <a:cs typeface="Helvetica Neue"/>
                <a:sym typeface="Helvetica Neue"/>
              </a:rPr>
              <a:t>Panneau Calques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Barre de menus</a:t>
            </a:r>
          </a:p>
        </p:txBody>
      </p:sp>
      <p:sp>
        <p:nvSpPr>
          <p:cNvPr id="225" name="Shape 225"/>
          <p:cNvSpPr/>
          <p:nvPr/>
        </p:nvSpPr>
        <p:spPr>
          <a:xfrm>
            <a:off x="457200" y="1219679"/>
            <a:ext cx="8228879" cy="222875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226" name="Shape 226"/>
          <p:cNvPicPr preferRelativeResize="0"/>
          <p:nvPr/>
        </p:nvPicPr>
        <p:blipFill rotWithShape="1">
          <a:blip r:embed="rId3">
            <a:alphaModFix/>
          </a:blip>
          <a:srcRect b="8766" l="0" r="0" t="8766"/>
          <a:stretch/>
        </p:blipFill>
        <p:spPr>
          <a:xfrm>
            <a:off x="251638" y="1063440"/>
            <a:ext cx="8640000" cy="187919"/>
          </a:xfrm>
          <a:prstGeom prst="rect">
            <a:avLst/>
          </a:prstGeom>
          <a:noFill/>
          <a:ln>
            <a:noFill/>
          </a:ln>
        </p:spPr>
      </p:pic>
      <p:sp>
        <p:nvSpPr>
          <p:cNvPr id="227" name="Shape 227"/>
          <p:cNvSpPr/>
          <p:nvPr/>
        </p:nvSpPr>
        <p:spPr>
          <a:xfrm>
            <a:off x="457200" y="1438200"/>
            <a:ext cx="8228879" cy="3106078"/>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Les menus sont un aspect familier de l'interface de Photoshop. Dans la barre de menus en haut de la fenêtre, vous retrouverez des termes que vous avez déjà vus dans d'autres applications.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Menu Fichier</a:t>
            </a:r>
          </a:p>
        </p:txBody>
      </p:sp>
      <p:sp>
        <p:nvSpPr>
          <p:cNvPr id="233" name="Shape 233"/>
          <p:cNvSpPr/>
          <p:nvPr/>
        </p:nvSpPr>
        <p:spPr>
          <a:xfrm>
            <a:off x="457200" y="1219679"/>
            <a:ext cx="8228879" cy="222875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34" name="Shape 234"/>
          <p:cNvSpPr/>
          <p:nvPr/>
        </p:nvSpPr>
        <p:spPr>
          <a:xfrm>
            <a:off x="457200" y="1352520"/>
            <a:ext cx="4604758" cy="3106078"/>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Il y a deux manières de commencer à travailler avec Photoshop : ouvrir une image déjà téléchargée ou créer une nouvelle image. Dans notre cas, nous allons ouvrir une image déjà créée pour nous familiariser avec l'interface.</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235" name="Shape 235"/>
          <p:cNvPicPr preferRelativeResize="0"/>
          <p:nvPr/>
        </p:nvPicPr>
        <p:blipFill rotWithShape="1">
          <a:blip r:embed="rId3">
            <a:alphaModFix/>
          </a:blip>
          <a:srcRect b="0" l="1324" r="1314" t="0"/>
          <a:stretch/>
        </p:blipFill>
        <p:spPr>
          <a:xfrm>
            <a:off x="5299919" y="1219679"/>
            <a:ext cx="3386160" cy="337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p:nvPr/>
        </p:nvSpPr>
        <p:spPr>
          <a:xfrm>
            <a:off x="685800" y="1583279"/>
            <a:ext cx="7771679" cy="1159200"/>
          </a:xfrm>
          <a:prstGeom prst="rect">
            <a:avLst/>
          </a:prstGeom>
          <a:noFill/>
          <a:ln>
            <a:noFill/>
          </a:ln>
        </p:spPr>
        <p:txBody>
          <a:bodyPr anchorCtr="0" anchor="b"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Ouvrir un fichier</a:t>
            </a:r>
          </a:p>
        </p:txBody>
      </p:sp>
      <p:sp>
        <p:nvSpPr>
          <p:cNvPr id="241" name="Shape 241"/>
          <p:cNvSpPr/>
          <p:nvPr/>
        </p:nvSpPr>
        <p:spPr>
          <a:xfrm>
            <a:off x="685800" y="2840040"/>
            <a:ext cx="7771679" cy="784078"/>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CCCCCC"/>
              </a:buClr>
              <a:buSzPct val="25000"/>
              <a:buFont typeface="Helvetica Neue"/>
              <a:buNone/>
            </a:pPr>
            <a:r>
              <a:rPr b="0" i="0" lang="fr-CA" sz="3000" u="none" cap="none" strike="noStrike">
                <a:solidFill>
                  <a:srgbClr val="CCCCCC"/>
                </a:solidFill>
                <a:latin typeface="Helvetica Neue"/>
                <a:ea typeface="Helvetica Neue"/>
                <a:cs typeface="Helvetica Neue"/>
                <a:sym typeface="Helvetica Neue"/>
              </a:rPr>
              <a:t>Getting-to-know-each-other.psd</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Menu Calque </a:t>
            </a:r>
          </a:p>
        </p:txBody>
      </p:sp>
      <p:sp>
        <p:nvSpPr>
          <p:cNvPr id="247" name="Shape 247"/>
          <p:cNvSpPr/>
          <p:nvPr/>
        </p:nvSpPr>
        <p:spPr>
          <a:xfrm>
            <a:off x="457200" y="1219679"/>
            <a:ext cx="8228879" cy="222875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48" name="Shape 248"/>
          <p:cNvSpPr/>
          <p:nvPr/>
        </p:nvSpPr>
        <p:spPr>
          <a:xfrm>
            <a:off x="598320" y="1877040"/>
            <a:ext cx="5257799" cy="222875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Il contient des fonctions qui ont un impact sur les différents calques : Nouveau calque, Dupliquer le calque, Pixeliser le calque, etc.</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249" name="Shape 249"/>
          <p:cNvPicPr preferRelativeResize="0"/>
          <p:nvPr/>
        </p:nvPicPr>
        <p:blipFill rotWithShape="1">
          <a:blip r:embed="rId3">
            <a:alphaModFix/>
          </a:blip>
          <a:srcRect b="0" l="268" r="267" t="0"/>
          <a:stretch/>
        </p:blipFill>
        <p:spPr>
          <a:xfrm>
            <a:off x="6248151" y="530172"/>
            <a:ext cx="2209799" cy="44201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Menu Visualiser</a:t>
            </a:r>
          </a:p>
        </p:txBody>
      </p:sp>
      <p:sp>
        <p:nvSpPr>
          <p:cNvPr id="255" name="Shape 255"/>
          <p:cNvSpPr/>
          <p:nvPr/>
        </p:nvSpPr>
        <p:spPr>
          <a:xfrm>
            <a:off x="457200" y="1219679"/>
            <a:ext cx="8228879" cy="222875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56" name="Shape 256"/>
          <p:cNvSpPr/>
          <p:nvPr/>
        </p:nvSpPr>
        <p:spPr>
          <a:xfrm>
            <a:off x="580679" y="1071000"/>
            <a:ext cx="3738960" cy="310464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Le menu possède des fonctions qui changent notre façon de visualiser l'image. On peut augmenter ou réduire le zoom, voir les pixels actuels et accéder à des outils tels que des règles et des guides.</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257" name="Shape 257"/>
          <p:cNvPicPr preferRelativeResize="0"/>
          <p:nvPr/>
        </p:nvPicPr>
        <p:blipFill rotWithShape="1">
          <a:blip r:embed="rId3">
            <a:alphaModFix/>
          </a:blip>
          <a:srcRect b="2144" l="0" r="0" t="2134"/>
          <a:stretch/>
        </p:blipFill>
        <p:spPr>
          <a:xfrm>
            <a:off x="5206680" y="1403640"/>
            <a:ext cx="3398398" cy="3175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WINDOW MENU?</a:t>
            </a:r>
          </a:p>
        </p:txBody>
      </p:sp>
      <p:sp>
        <p:nvSpPr>
          <p:cNvPr id="263" name="Shape 263"/>
          <p:cNvSpPr/>
          <p:nvPr/>
        </p:nvSpPr>
        <p:spPr>
          <a:xfrm>
            <a:off x="457200" y="1219679"/>
            <a:ext cx="8228879" cy="222875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64" name="Shape 264"/>
          <p:cNvSpPr/>
          <p:nvPr/>
        </p:nvSpPr>
        <p:spPr>
          <a:xfrm>
            <a:off x="690479" y="1439279"/>
            <a:ext cx="3738960" cy="310464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NULL</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Menu Aide</a:t>
            </a:r>
          </a:p>
        </p:txBody>
      </p:sp>
      <p:sp>
        <p:nvSpPr>
          <p:cNvPr id="270" name="Shape 270"/>
          <p:cNvSpPr/>
          <p:nvPr/>
        </p:nvSpPr>
        <p:spPr>
          <a:xfrm>
            <a:off x="457200" y="1219679"/>
            <a:ext cx="8228879" cy="222875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71" name="Shape 271"/>
          <p:cNvSpPr/>
          <p:nvPr/>
        </p:nvSpPr>
        <p:spPr>
          <a:xfrm>
            <a:off x="690479" y="1668958"/>
            <a:ext cx="3738960" cy="180503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Un menu utile lorsque l'on rencontre des problèmes. Il peut nous fournir des liens qui nous aideront à les résoudre.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272" name="Shape 272"/>
          <p:cNvPicPr preferRelativeResize="0"/>
          <p:nvPr/>
        </p:nvPicPr>
        <p:blipFill rotWithShape="1">
          <a:blip r:embed="rId3">
            <a:alphaModFix/>
          </a:blip>
          <a:srcRect b="1876" l="0" r="0" t="1885"/>
          <a:stretch/>
        </p:blipFill>
        <p:spPr>
          <a:xfrm>
            <a:off x="4992839" y="1618558"/>
            <a:ext cx="3591000" cy="19054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Menu Aide</a:t>
            </a:r>
          </a:p>
        </p:txBody>
      </p:sp>
      <p:sp>
        <p:nvSpPr>
          <p:cNvPr id="278" name="Shape 278"/>
          <p:cNvSpPr/>
          <p:nvPr/>
        </p:nvSpPr>
        <p:spPr>
          <a:xfrm>
            <a:off x="457200" y="1219679"/>
            <a:ext cx="8228879" cy="222875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279" name="Shape 279"/>
          <p:cNvSpPr/>
          <p:nvPr/>
        </p:nvSpPr>
        <p:spPr>
          <a:xfrm>
            <a:off x="690479" y="1668958"/>
            <a:ext cx="3738960" cy="180503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Un menu utile lorsque l'on rencontre des problèmes. Il peut nous fournir des liens qui nous aideront à les résoudre.</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280" name="Shape 280"/>
          <p:cNvPicPr preferRelativeResize="0"/>
          <p:nvPr/>
        </p:nvPicPr>
        <p:blipFill rotWithShape="1">
          <a:blip r:embed="rId3">
            <a:alphaModFix/>
          </a:blip>
          <a:srcRect b="1876" l="0" r="0" t="1885"/>
          <a:stretch/>
        </p:blipFill>
        <p:spPr>
          <a:xfrm>
            <a:off x="4992839" y="1618558"/>
            <a:ext cx="3591000" cy="19054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Travailler avec les calques</a:t>
            </a:r>
          </a:p>
        </p:txBody>
      </p:sp>
      <p:pic>
        <p:nvPicPr>
          <p:cNvPr id="286" name="Shape 286"/>
          <p:cNvPicPr preferRelativeResize="0"/>
          <p:nvPr/>
        </p:nvPicPr>
        <p:blipFill rotWithShape="1">
          <a:blip r:embed="rId3">
            <a:alphaModFix/>
          </a:blip>
          <a:srcRect b="1652" l="0" r="0" t="1662"/>
          <a:stretch/>
        </p:blipFill>
        <p:spPr>
          <a:xfrm>
            <a:off x="577079" y="1781280"/>
            <a:ext cx="4380839" cy="1580399"/>
          </a:xfrm>
          <a:prstGeom prst="rect">
            <a:avLst/>
          </a:prstGeom>
          <a:noFill/>
          <a:ln>
            <a:noFill/>
          </a:ln>
        </p:spPr>
      </p:pic>
      <p:pic>
        <p:nvPicPr>
          <p:cNvPr id="287" name="Shape 287"/>
          <p:cNvPicPr preferRelativeResize="0"/>
          <p:nvPr/>
        </p:nvPicPr>
        <p:blipFill rotWithShape="1">
          <a:blip r:embed="rId4">
            <a:alphaModFix/>
          </a:blip>
          <a:srcRect b="227" l="0" r="0" t="219"/>
          <a:stretch/>
        </p:blipFill>
        <p:spPr>
          <a:xfrm>
            <a:off x="5236919" y="942840"/>
            <a:ext cx="3156118" cy="2418479"/>
          </a:xfrm>
          <a:prstGeom prst="rect">
            <a:avLst/>
          </a:prstGeom>
          <a:noFill/>
          <a:ln>
            <a:noFill/>
          </a:ln>
        </p:spPr>
      </p:pic>
      <p:sp>
        <p:nvSpPr>
          <p:cNvPr id="288" name="Shape 288"/>
          <p:cNvSpPr/>
          <p:nvPr/>
        </p:nvSpPr>
        <p:spPr>
          <a:xfrm>
            <a:off x="577079" y="3670560"/>
            <a:ext cx="7815959" cy="97740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Créez un nouveau calque et renommez-le « Arrière-plan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p:nvPr/>
        </p:nvSpPr>
        <p:spPr>
          <a:xfrm>
            <a:off x="685800" y="1583279"/>
            <a:ext cx="7771679" cy="1159200"/>
          </a:xfrm>
          <a:prstGeom prst="rect">
            <a:avLst/>
          </a:prstGeom>
          <a:noFill/>
          <a:ln>
            <a:noFill/>
          </a:ln>
        </p:spPr>
        <p:txBody>
          <a:bodyPr anchorCtr="0" anchor="b"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fr-CA" sz="4800" u="none" cap="none" strike="noStrike">
                <a:solidFill>
                  <a:srgbClr val="FFFFFF"/>
                </a:solidFill>
                <a:latin typeface="Helvetica Neue"/>
                <a:ea typeface="Helvetica Neue"/>
                <a:cs typeface="Helvetica Neue"/>
                <a:sym typeface="Helvetica Neue"/>
              </a:rPr>
              <a:t>Introduction à Pixlr</a:t>
            </a:r>
          </a:p>
        </p:txBody>
      </p:sp>
      <p:sp>
        <p:nvSpPr>
          <p:cNvPr id="167" name="Shape 167"/>
          <p:cNvSpPr/>
          <p:nvPr/>
        </p:nvSpPr>
        <p:spPr>
          <a:xfrm>
            <a:off x="685800" y="2840040"/>
            <a:ext cx="7771679" cy="784078"/>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Travailler avec les calques</a:t>
            </a:r>
          </a:p>
        </p:txBody>
      </p:sp>
      <p:pic>
        <p:nvPicPr>
          <p:cNvPr id="294" name="Shape 294"/>
          <p:cNvPicPr preferRelativeResize="0"/>
          <p:nvPr/>
        </p:nvPicPr>
        <p:blipFill rotWithShape="1">
          <a:blip r:embed="rId3">
            <a:alphaModFix/>
          </a:blip>
          <a:srcRect b="1652" l="0" r="0" t="1662"/>
          <a:stretch/>
        </p:blipFill>
        <p:spPr>
          <a:xfrm>
            <a:off x="577079" y="1781280"/>
            <a:ext cx="4380839" cy="1580399"/>
          </a:xfrm>
          <a:prstGeom prst="rect">
            <a:avLst/>
          </a:prstGeom>
          <a:noFill/>
          <a:ln>
            <a:noFill/>
          </a:ln>
        </p:spPr>
      </p:pic>
      <p:pic>
        <p:nvPicPr>
          <p:cNvPr id="295" name="Shape 295"/>
          <p:cNvPicPr preferRelativeResize="0"/>
          <p:nvPr/>
        </p:nvPicPr>
        <p:blipFill rotWithShape="1">
          <a:blip r:embed="rId4">
            <a:alphaModFix/>
          </a:blip>
          <a:srcRect b="227" l="0" r="0" t="219"/>
          <a:stretch/>
        </p:blipFill>
        <p:spPr>
          <a:xfrm>
            <a:off x="5236919" y="942840"/>
            <a:ext cx="3156118" cy="2418479"/>
          </a:xfrm>
          <a:prstGeom prst="rect">
            <a:avLst/>
          </a:prstGeom>
          <a:noFill/>
          <a:ln>
            <a:noFill/>
          </a:ln>
        </p:spPr>
      </p:pic>
      <p:sp>
        <p:nvSpPr>
          <p:cNvPr id="296" name="Shape 296"/>
          <p:cNvSpPr/>
          <p:nvPr/>
        </p:nvSpPr>
        <p:spPr>
          <a:xfrm>
            <a:off x="577079" y="3670560"/>
            <a:ext cx="7815959" cy="97740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Créez un nouveau calque et renommez-le « Arrière-plan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1" i="0" lang="fr-CA" sz="3600" u="none" cap="none" strike="noStrike">
                <a:solidFill>
                  <a:srgbClr val="FFFFFF"/>
                </a:solidFill>
                <a:latin typeface="Arial"/>
                <a:ea typeface="Arial"/>
                <a:cs typeface="Arial"/>
                <a:sym typeface="Arial"/>
              </a:rPr>
              <a:t>Outils</a:t>
            </a:r>
          </a:p>
        </p:txBody>
      </p:sp>
      <p:sp>
        <p:nvSpPr>
          <p:cNvPr id="302" name="Shape 302"/>
          <p:cNvSpPr/>
          <p:nvPr/>
        </p:nvSpPr>
        <p:spPr>
          <a:xfrm>
            <a:off x="457200" y="954720"/>
            <a:ext cx="3396960" cy="3724918"/>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0" i="0" lang="fr-CA" sz="2500" u="none" cap="none" strike="noStrike">
                <a:solidFill>
                  <a:srgbClr val="FFFFFF"/>
                </a:solidFill>
                <a:latin typeface="Arial"/>
                <a:ea typeface="Arial"/>
                <a:cs typeface="Arial"/>
                <a:sym typeface="Arial"/>
              </a:rPr>
              <a:t>Les outils transforment le curseur de notre souris et lui donnent une nouvelle fonction. Par exemple, on peut le transformer en pinceau, en baguette magique ou en simple flèche. Les outils ont aussi des raccourcis!</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303" name="Shape 303"/>
          <p:cNvPicPr preferRelativeResize="0"/>
          <p:nvPr/>
        </p:nvPicPr>
        <p:blipFill rotWithShape="1">
          <a:blip r:embed="rId3">
            <a:alphaModFix/>
          </a:blip>
          <a:srcRect b="0" l="0" r="0" t="0"/>
          <a:stretch/>
        </p:blipFill>
        <p:spPr>
          <a:xfrm>
            <a:off x="4232160" y="0"/>
            <a:ext cx="678959" cy="51429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600" u="none" cap="none" strike="noStrike">
                <a:solidFill>
                  <a:srgbClr val="FFFFFF"/>
                </a:solidFill>
                <a:latin typeface="Helvetica Neue"/>
                <a:ea typeface="Helvetica Neue"/>
                <a:cs typeface="Helvetica Neue"/>
                <a:sym typeface="Helvetica Neue"/>
              </a:rPr>
              <a:t>Barre d'options</a:t>
            </a:r>
          </a:p>
        </p:txBody>
      </p:sp>
      <p:sp>
        <p:nvSpPr>
          <p:cNvPr id="309" name="Shape 309"/>
          <p:cNvSpPr/>
          <p:nvPr/>
        </p:nvSpPr>
        <p:spPr>
          <a:xfrm>
            <a:off x="457200" y="1200240"/>
            <a:ext cx="8228879" cy="3724918"/>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La barre d'options apparaît en haut de l'image et change selon l'outil choisi.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P. ex. l'outil Recadrage</a:t>
            </a:r>
          </a:p>
        </p:txBody>
      </p:sp>
      <p:pic>
        <p:nvPicPr>
          <p:cNvPr id="310" name="Shape 310"/>
          <p:cNvPicPr preferRelativeResize="0"/>
          <p:nvPr/>
        </p:nvPicPr>
        <p:blipFill rotWithShape="1">
          <a:blip r:embed="rId3">
            <a:alphaModFix/>
          </a:blip>
          <a:srcRect b="3016" l="0" r="0" t="3025"/>
          <a:stretch/>
        </p:blipFill>
        <p:spPr>
          <a:xfrm>
            <a:off x="457200" y="3607560"/>
            <a:ext cx="8229000" cy="3869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600" u="none" cap="none" strike="noStrike">
                <a:solidFill>
                  <a:srgbClr val="FFFFFF"/>
                </a:solidFill>
                <a:latin typeface="Helvetica Neue"/>
                <a:ea typeface="Helvetica Neue"/>
                <a:cs typeface="Helvetica Neue"/>
                <a:sym typeface="Helvetica Neue"/>
              </a:rPr>
              <a:t>Calques</a:t>
            </a:r>
          </a:p>
        </p:txBody>
      </p:sp>
      <p:sp>
        <p:nvSpPr>
          <p:cNvPr id="316" name="Shape 316"/>
          <p:cNvSpPr/>
          <p:nvPr/>
        </p:nvSpPr>
        <p:spPr>
          <a:xfrm>
            <a:off x="457200" y="1063079"/>
            <a:ext cx="8228879" cy="3724918"/>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Toutes les images dans Photoshop (et dans la vie) sont formées de différents éléments superposés, comme dans un collage. Ceux-ci s'appellent des calques. Par exemple, le texte, les images et la couleur d'arrière-plan sont des calques différents. Les calques sont l'aspect le plus important de Photoshop. On peut les masquer, les verrouiller, les fusionner, changer leur opacité (transparence) et leur ajouter des effets.</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600" u="none" cap="none" strike="noStrike">
                <a:solidFill>
                  <a:srgbClr val="FFFFFF"/>
                </a:solidFill>
                <a:latin typeface="Helvetica Neue"/>
                <a:ea typeface="Helvetica Neue"/>
                <a:cs typeface="Helvetica Neue"/>
                <a:sym typeface="Helvetica Neue"/>
              </a:rPr>
              <a:t>Les calques invisibles</a:t>
            </a:r>
          </a:p>
        </p:txBody>
      </p:sp>
      <p:sp>
        <p:nvSpPr>
          <p:cNvPr id="322" name="Shape 322"/>
          <p:cNvSpPr/>
          <p:nvPr/>
        </p:nvSpPr>
        <p:spPr>
          <a:xfrm>
            <a:off x="457200" y="1200240"/>
            <a:ext cx="8228879" cy="3724918"/>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Toutes les images dans Photoshop (et dans la vie) sont formées de différents éléments superposés, comme dans un collage. Ceux-ci s'appellent des calques. Par exemple, le texte, les images et la couleur d'arrière-plan sont des calques différents. Les calques sont l'aspect le plus important de Photoshop. On peut les masquer, les verrouiller, les fusionner, changer leur opacité (transparence) et leur ajouter des effets.</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1" i="0" lang="fr-CA" sz="3600" u="none" cap="none" strike="noStrike">
                <a:solidFill>
                  <a:srgbClr val="FFFFFF"/>
                </a:solidFill>
                <a:latin typeface="Arial"/>
                <a:ea typeface="Arial"/>
                <a:cs typeface="Arial"/>
                <a:sym typeface="Arial"/>
              </a:rPr>
              <a:t>NULL</a:t>
            </a:r>
          </a:p>
        </p:txBody>
      </p:sp>
      <p:sp>
        <p:nvSpPr>
          <p:cNvPr id="328" name="Shape 328"/>
          <p:cNvSpPr/>
          <p:nvPr/>
        </p:nvSpPr>
        <p:spPr>
          <a:xfrm>
            <a:off x="457200" y="1200240"/>
            <a:ext cx="8228879" cy="3724918"/>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0" i="0" lang="fr-CA" sz="2500" u="none" cap="none" strike="noStrike">
                <a:solidFill>
                  <a:srgbClr val="FFFFFF"/>
                </a:solidFill>
                <a:latin typeface="Arial"/>
                <a:ea typeface="Arial"/>
                <a:cs typeface="Arial"/>
                <a:sym typeface="Arial"/>
              </a:rPr>
              <a:t>SLIDES 28-30 ON ORIGINAL</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p:nvPr/>
        </p:nvSpPr>
        <p:spPr>
          <a:xfrm>
            <a:off x="685800" y="1583279"/>
            <a:ext cx="7771679" cy="1159200"/>
          </a:xfrm>
          <a:prstGeom prst="rect">
            <a:avLst/>
          </a:prstGeom>
          <a:noFill/>
          <a:ln>
            <a:noFill/>
          </a:ln>
        </p:spPr>
        <p:txBody>
          <a:bodyPr anchorCtr="0" anchor="b"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Retouche de photos</a:t>
            </a:r>
          </a:p>
        </p:txBody>
      </p:sp>
      <p:sp>
        <p:nvSpPr>
          <p:cNvPr id="334" name="Shape 334"/>
          <p:cNvSpPr/>
          <p:nvPr/>
        </p:nvSpPr>
        <p:spPr>
          <a:xfrm>
            <a:off x="685800" y="2840040"/>
            <a:ext cx="7771679" cy="784078"/>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Comment remplacer la tête d'une tortue par celle de Ryan Gosling</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Ouvrir l'image</a:t>
            </a:r>
          </a:p>
        </p:txBody>
      </p:sp>
      <p:pic>
        <p:nvPicPr>
          <p:cNvPr id="340" name="Shape 340"/>
          <p:cNvPicPr preferRelativeResize="0"/>
          <p:nvPr/>
        </p:nvPicPr>
        <p:blipFill rotWithShape="1">
          <a:blip r:embed="rId3">
            <a:alphaModFix/>
          </a:blip>
          <a:srcRect b="0" l="1057" r="1046" t="0"/>
          <a:stretch/>
        </p:blipFill>
        <p:spPr>
          <a:xfrm>
            <a:off x="2886480" y="1384920"/>
            <a:ext cx="3370320" cy="33555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Ouvrir l'image</a:t>
            </a:r>
          </a:p>
        </p:txBody>
      </p:sp>
      <p:pic>
        <p:nvPicPr>
          <p:cNvPr id="346" name="Shape 346"/>
          <p:cNvPicPr preferRelativeResize="0"/>
          <p:nvPr/>
        </p:nvPicPr>
        <p:blipFill rotWithShape="1">
          <a:blip r:embed="rId3">
            <a:alphaModFix/>
          </a:blip>
          <a:srcRect b="0" l="1047" r="1046" t="0"/>
          <a:stretch/>
        </p:blipFill>
        <p:spPr>
          <a:xfrm>
            <a:off x="563760" y="1617479"/>
            <a:ext cx="2748960" cy="2736720"/>
          </a:xfrm>
          <a:prstGeom prst="rect">
            <a:avLst/>
          </a:prstGeom>
          <a:noFill/>
          <a:ln>
            <a:noFill/>
          </a:ln>
        </p:spPr>
      </p:pic>
      <p:pic>
        <p:nvPicPr>
          <p:cNvPr id="347" name="Shape 347"/>
          <p:cNvPicPr preferRelativeResize="0"/>
          <p:nvPr/>
        </p:nvPicPr>
        <p:blipFill rotWithShape="1">
          <a:blip r:embed="rId4">
            <a:alphaModFix/>
          </a:blip>
          <a:srcRect b="0" l="8045" r="8046" t="0"/>
          <a:stretch/>
        </p:blipFill>
        <p:spPr>
          <a:xfrm>
            <a:off x="3755160" y="1652758"/>
            <a:ext cx="5180760" cy="26661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sp>
        <p:nvSpPr>
          <p:cNvPr id="352" name="Shape 352"/>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Déverrouiller l'image</a:t>
            </a:r>
          </a:p>
        </p:txBody>
      </p:sp>
      <p:sp>
        <p:nvSpPr>
          <p:cNvPr id="353" name="Shape 353"/>
          <p:cNvSpPr/>
          <p:nvPr/>
        </p:nvSpPr>
        <p:spPr>
          <a:xfrm>
            <a:off x="612720" y="1314720"/>
            <a:ext cx="7657200" cy="3164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54" name="Shape 354"/>
          <p:cNvPicPr preferRelativeResize="0"/>
          <p:nvPr/>
        </p:nvPicPr>
        <p:blipFill rotWithShape="1">
          <a:blip r:embed="rId3">
            <a:alphaModFix/>
          </a:blip>
          <a:srcRect b="1303" l="0" r="0" t="1314"/>
          <a:stretch/>
        </p:blipFill>
        <p:spPr>
          <a:xfrm>
            <a:off x="900358" y="1316158"/>
            <a:ext cx="4152240" cy="3161520"/>
          </a:xfrm>
          <a:prstGeom prst="rect">
            <a:avLst/>
          </a:prstGeom>
          <a:noFill/>
          <a:ln>
            <a:noFill/>
          </a:ln>
        </p:spPr>
      </p:pic>
      <p:sp>
        <p:nvSpPr>
          <p:cNvPr id="355" name="Shape 355"/>
          <p:cNvSpPr/>
          <p:nvPr/>
        </p:nvSpPr>
        <p:spPr>
          <a:xfrm>
            <a:off x="4556519" y="1722958"/>
            <a:ext cx="407519" cy="407519"/>
          </a:xfrm>
          <a:prstGeom prst="ellipse">
            <a:avLst/>
          </a:prstGeom>
          <a:no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6" name="Shape 356"/>
          <p:cNvSpPr/>
          <p:nvPr/>
        </p:nvSpPr>
        <p:spPr>
          <a:xfrm>
            <a:off x="5334839" y="1461240"/>
            <a:ext cx="3407039" cy="222012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Afin de rendre le calque transparent, double-cliquez l'icône de cadenas jusqu'à ce qu'un crochet apparaisse.</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p:nvPr/>
        </p:nvSpPr>
        <p:spPr>
          <a:xfrm>
            <a:off x="685800" y="1583279"/>
            <a:ext cx="7771679" cy="1159200"/>
          </a:xfrm>
          <a:prstGeom prst="rect">
            <a:avLst/>
          </a:prstGeom>
          <a:noFill/>
          <a:ln>
            <a:noFill/>
          </a:ln>
        </p:spPr>
        <p:txBody>
          <a:bodyPr anchorCtr="0" anchor="b"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Introduction</a:t>
            </a:r>
          </a:p>
        </p:txBody>
      </p:sp>
      <p:sp>
        <p:nvSpPr>
          <p:cNvPr id="173" name="Shape 173"/>
          <p:cNvSpPr/>
          <p:nvPr/>
        </p:nvSpPr>
        <p:spPr>
          <a:xfrm>
            <a:off x="685800" y="2840040"/>
            <a:ext cx="7771679" cy="784078"/>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CCCCCC"/>
              </a:buClr>
              <a:buSzPct val="25000"/>
              <a:buFont typeface="Arial"/>
              <a:buNone/>
            </a:pPr>
            <a:r>
              <a:rPr b="0" i="0" lang="fr-CA" sz="3000" u="none" cap="none" strike="noStrike">
                <a:solidFill>
                  <a:srgbClr val="CCCCCC"/>
                </a:solidFill>
                <a:latin typeface="Arial"/>
                <a:ea typeface="Arial"/>
                <a:cs typeface="Arial"/>
                <a:sym typeface="Arial"/>
              </a:rPr>
              <a:t>Qu'est-ce que Pixlr?</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p:nvPr/>
        </p:nvSpPr>
        <p:spPr>
          <a:xfrm>
            <a:off x="457200" y="6840"/>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Sélection</a:t>
            </a:r>
          </a:p>
        </p:txBody>
      </p:sp>
      <p:sp>
        <p:nvSpPr>
          <p:cNvPr id="362" name="Shape 362"/>
          <p:cNvSpPr/>
          <p:nvPr/>
        </p:nvSpPr>
        <p:spPr>
          <a:xfrm>
            <a:off x="612720" y="1314720"/>
            <a:ext cx="7657200" cy="3164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3" name="Shape 363"/>
          <p:cNvSpPr/>
          <p:nvPr/>
        </p:nvSpPr>
        <p:spPr>
          <a:xfrm>
            <a:off x="457200" y="731520"/>
            <a:ext cx="4596118" cy="222012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000" u="none" cap="none" strike="noStrike">
                <a:solidFill>
                  <a:srgbClr val="FFFFFF"/>
                </a:solidFill>
                <a:latin typeface="Helvetica Neue"/>
                <a:ea typeface="Helvetica Neue"/>
                <a:cs typeface="Helvetica Neue"/>
                <a:sym typeface="Helvetica Neue"/>
              </a:rPr>
              <a:t>Il y a de nombreuses façons de sélectionner des pixels en vue de les modifier. Le lasso et l'outil de sélection sont pratiques si l'on veut sélectionner des formes polygonales ou lorsque les côtés de l'image ne sont pas droits. Dans notre cas, comme la couleur d'arrière-plan est distincte de notre image, nous n'avons qu'à utiliser la baguette magique         et couper la sélection. </a:t>
            </a:r>
          </a:p>
        </p:txBody>
      </p:sp>
      <p:pic>
        <p:nvPicPr>
          <p:cNvPr id="364" name="Shape 364"/>
          <p:cNvPicPr preferRelativeResize="0"/>
          <p:nvPr/>
        </p:nvPicPr>
        <p:blipFill rotWithShape="1">
          <a:blip r:embed="rId3">
            <a:alphaModFix/>
          </a:blip>
          <a:srcRect b="0" l="0" r="0" t="0"/>
          <a:stretch/>
        </p:blipFill>
        <p:spPr>
          <a:xfrm>
            <a:off x="2673465" y="3557350"/>
            <a:ext cx="437699" cy="406499"/>
          </a:xfrm>
          <a:prstGeom prst="rect">
            <a:avLst/>
          </a:prstGeom>
          <a:noFill/>
          <a:ln>
            <a:noFill/>
          </a:ln>
        </p:spPr>
      </p:pic>
      <p:pic>
        <p:nvPicPr>
          <p:cNvPr id="365" name="Shape 365"/>
          <p:cNvPicPr preferRelativeResize="0"/>
          <p:nvPr/>
        </p:nvPicPr>
        <p:blipFill rotWithShape="1">
          <a:blip r:embed="rId4">
            <a:alphaModFix/>
          </a:blip>
          <a:srcRect b="0" l="0" r="0" t="0"/>
          <a:stretch/>
        </p:blipFill>
        <p:spPr>
          <a:xfrm>
            <a:off x="5116319" y="1595520"/>
            <a:ext cx="3503880" cy="2602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Dupliquer le calque</a:t>
            </a:r>
          </a:p>
        </p:txBody>
      </p:sp>
      <p:sp>
        <p:nvSpPr>
          <p:cNvPr id="371" name="Shape 371"/>
          <p:cNvSpPr/>
          <p:nvPr/>
        </p:nvSpPr>
        <p:spPr>
          <a:xfrm>
            <a:off x="612720" y="1314720"/>
            <a:ext cx="7657200" cy="3164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2" name="Shape 372"/>
          <p:cNvSpPr/>
          <p:nvPr/>
        </p:nvSpPr>
        <p:spPr>
          <a:xfrm>
            <a:off x="457200" y="1314720"/>
            <a:ext cx="4596118" cy="222012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73" name="Shape 373"/>
          <p:cNvPicPr preferRelativeResize="0"/>
          <p:nvPr/>
        </p:nvPicPr>
        <p:blipFill rotWithShape="1">
          <a:blip r:embed="rId3">
            <a:alphaModFix/>
          </a:blip>
          <a:srcRect b="1941" l="0" r="0" t="1941"/>
          <a:stretch/>
        </p:blipFill>
        <p:spPr>
          <a:xfrm>
            <a:off x="457200" y="1800358"/>
            <a:ext cx="4380839" cy="1542239"/>
          </a:xfrm>
          <a:prstGeom prst="rect">
            <a:avLst/>
          </a:prstGeom>
          <a:noFill/>
          <a:ln>
            <a:noFill/>
          </a:ln>
        </p:spPr>
      </p:pic>
      <p:pic>
        <p:nvPicPr>
          <p:cNvPr id="374" name="Shape 374"/>
          <p:cNvPicPr preferRelativeResize="0"/>
          <p:nvPr/>
        </p:nvPicPr>
        <p:blipFill rotWithShape="1">
          <a:blip r:embed="rId4">
            <a:alphaModFix/>
          </a:blip>
          <a:srcRect b="0" l="0" r="0" t="0"/>
          <a:stretch/>
        </p:blipFill>
        <p:spPr>
          <a:xfrm>
            <a:off x="5261400" y="1431000"/>
            <a:ext cx="3189239" cy="2410199"/>
          </a:xfrm>
          <a:prstGeom prst="rect">
            <a:avLst/>
          </a:prstGeom>
          <a:noFill/>
          <a:ln>
            <a:noFill/>
          </a:ln>
        </p:spPr>
      </p:pic>
      <p:sp>
        <p:nvSpPr>
          <p:cNvPr id="375" name="Shape 375"/>
          <p:cNvSpPr/>
          <p:nvPr/>
        </p:nvSpPr>
        <p:spPr>
          <a:xfrm>
            <a:off x="421200" y="3726719"/>
            <a:ext cx="4596118" cy="95651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Dupliquez le calque en cliquant Calque &gt; Dupliquer le calque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Dupliquer le calque</a:t>
            </a:r>
          </a:p>
        </p:txBody>
      </p:sp>
      <p:sp>
        <p:nvSpPr>
          <p:cNvPr id="381" name="Shape 381"/>
          <p:cNvSpPr/>
          <p:nvPr/>
        </p:nvSpPr>
        <p:spPr>
          <a:xfrm>
            <a:off x="612720" y="1314720"/>
            <a:ext cx="7657200" cy="3164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2" name="Shape 382"/>
          <p:cNvSpPr/>
          <p:nvPr/>
        </p:nvSpPr>
        <p:spPr>
          <a:xfrm>
            <a:off x="457200" y="1314720"/>
            <a:ext cx="4596118" cy="222012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83" name="Shape 383"/>
          <p:cNvPicPr preferRelativeResize="0"/>
          <p:nvPr/>
        </p:nvPicPr>
        <p:blipFill rotWithShape="1">
          <a:blip r:embed="rId3">
            <a:alphaModFix/>
          </a:blip>
          <a:srcRect b="1941" l="0" r="0" t="1941"/>
          <a:stretch/>
        </p:blipFill>
        <p:spPr>
          <a:xfrm>
            <a:off x="457200" y="1800358"/>
            <a:ext cx="4380839" cy="1542239"/>
          </a:xfrm>
          <a:prstGeom prst="rect">
            <a:avLst/>
          </a:prstGeom>
          <a:noFill/>
          <a:ln>
            <a:noFill/>
          </a:ln>
        </p:spPr>
      </p:pic>
      <p:pic>
        <p:nvPicPr>
          <p:cNvPr id="384" name="Shape 384"/>
          <p:cNvPicPr preferRelativeResize="0"/>
          <p:nvPr/>
        </p:nvPicPr>
        <p:blipFill rotWithShape="1">
          <a:blip r:embed="rId4">
            <a:alphaModFix/>
          </a:blip>
          <a:srcRect b="0" l="0" r="0" t="0"/>
          <a:stretch/>
        </p:blipFill>
        <p:spPr>
          <a:xfrm>
            <a:off x="5261400" y="1431000"/>
            <a:ext cx="3189239" cy="2410199"/>
          </a:xfrm>
          <a:prstGeom prst="rect">
            <a:avLst/>
          </a:prstGeom>
          <a:noFill/>
          <a:ln>
            <a:noFill/>
          </a:ln>
        </p:spPr>
      </p:pic>
      <p:sp>
        <p:nvSpPr>
          <p:cNvPr id="385" name="Shape 385"/>
          <p:cNvSpPr/>
          <p:nvPr/>
        </p:nvSpPr>
        <p:spPr>
          <a:xfrm>
            <a:off x="421200" y="3726719"/>
            <a:ext cx="4596118" cy="95651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Dupliquez le calque en cliquant Calque &gt; Dupliquer le calque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Fusion!</a:t>
            </a:r>
          </a:p>
        </p:txBody>
      </p:sp>
      <p:sp>
        <p:nvSpPr>
          <p:cNvPr id="391" name="Shape 391"/>
          <p:cNvSpPr/>
          <p:nvPr/>
        </p:nvSpPr>
        <p:spPr>
          <a:xfrm>
            <a:off x="612720" y="1314720"/>
            <a:ext cx="7657200" cy="3164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2" name="Shape 392"/>
          <p:cNvSpPr/>
          <p:nvPr/>
        </p:nvSpPr>
        <p:spPr>
          <a:xfrm>
            <a:off x="457200" y="1314720"/>
            <a:ext cx="4596118" cy="222012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3" name="Shape 393"/>
          <p:cNvSpPr/>
          <p:nvPr/>
        </p:nvSpPr>
        <p:spPr>
          <a:xfrm>
            <a:off x="6241680" y="1927440"/>
            <a:ext cx="2444760" cy="1607399"/>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Glissez le calque dupliqué sur la tortue</a:t>
            </a:r>
          </a:p>
        </p:txBody>
      </p:sp>
      <p:pic>
        <p:nvPicPr>
          <p:cNvPr id="394" name="Shape 394"/>
          <p:cNvPicPr preferRelativeResize="0"/>
          <p:nvPr/>
        </p:nvPicPr>
        <p:blipFill rotWithShape="1">
          <a:blip r:embed="rId3">
            <a:alphaModFix/>
          </a:blip>
          <a:srcRect b="0" l="0" r="0" t="0"/>
          <a:stretch/>
        </p:blipFill>
        <p:spPr>
          <a:xfrm>
            <a:off x="829440" y="1155240"/>
            <a:ext cx="4981680" cy="34833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Redimensionner</a:t>
            </a:r>
          </a:p>
        </p:txBody>
      </p:sp>
      <p:sp>
        <p:nvSpPr>
          <p:cNvPr id="400" name="Shape 400"/>
          <p:cNvSpPr/>
          <p:nvPr/>
        </p:nvSpPr>
        <p:spPr>
          <a:xfrm>
            <a:off x="612720" y="1314720"/>
            <a:ext cx="7657200" cy="3164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1" name="Shape 401"/>
          <p:cNvSpPr/>
          <p:nvPr/>
        </p:nvSpPr>
        <p:spPr>
          <a:xfrm>
            <a:off x="457200" y="1314720"/>
            <a:ext cx="4596118" cy="222012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02" name="Shape 402"/>
          <p:cNvPicPr preferRelativeResize="0"/>
          <p:nvPr/>
        </p:nvPicPr>
        <p:blipFill rotWithShape="1">
          <a:blip r:embed="rId3">
            <a:alphaModFix/>
          </a:blip>
          <a:srcRect b="980" l="0" r="0" t="980"/>
          <a:stretch/>
        </p:blipFill>
        <p:spPr>
          <a:xfrm>
            <a:off x="374760" y="1371958"/>
            <a:ext cx="2412360" cy="3049560"/>
          </a:xfrm>
          <a:prstGeom prst="rect">
            <a:avLst/>
          </a:prstGeom>
          <a:noFill/>
          <a:ln>
            <a:noFill/>
          </a:ln>
        </p:spPr>
      </p:pic>
      <p:pic>
        <p:nvPicPr>
          <p:cNvPr id="403" name="Shape 403"/>
          <p:cNvPicPr preferRelativeResize="0"/>
          <p:nvPr/>
        </p:nvPicPr>
        <p:blipFill rotWithShape="1">
          <a:blip r:embed="rId4">
            <a:alphaModFix/>
          </a:blip>
          <a:srcRect b="0" l="0" r="0" t="0"/>
          <a:stretch/>
        </p:blipFill>
        <p:spPr>
          <a:xfrm>
            <a:off x="5256000" y="1406158"/>
            <a:ext cx="3624118" cy="2409480"/>
          </a:xfrm>
          <a:prstGeom prst="rect">
            <a:avLst/>
          </a:prstGeom>
          <a:noFill/>
          <a:ln>
            <a:noFill/>
          </a:ln>
        </p:spPr>
      </p:pic>
      <p:sp>
        <p:nvSpPr>
          <p:cNvPr id="404" name="Shape 404"/>
          <p:cNvSpPr/>
          <p:nvPr/>
        </p:nvSpPr>
        <p:spPr>
          <a:xfrm>
            <a:off x="2995200" y="1933558"/>
            <a:ext cx="2071080" cy="192636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0" i="0" lang="fr-CA" sz="2500" u="none" cap="none" strike="noStrike">
                <a:solidFill>
                  <a:srgbClr val="FFFFFF"/>
                </a:solidFill>
                <a:latin typeface="Arial"/>
                <a:ea typeface="Arial"/>
                <a:cs typeface="Arial"/>
                <a:sym typeface="Arial"/>
              </a:rPr>
              <a:t>Redimensionnez Ryan Gosling en utilisant la Transfomation libre. </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Redimensionner</a:t>
            </a:r>
          </a:p>
        </p:txBody>
      </p:sp>
      <p:sp>
        <p:nvSpPr>
          <p:cNvPr id="410" name="Shape 410"/>
          <p:cNvSpPr/>
          <p:nvPr/>
        </p:nvSpPr>
        <p:spPr>
          <a:xfrm>
            <a:off x="612720" y="1314720"/>
            <a:ext cx="7657200" cy="3164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1" name="Shape 411"/>
          <p:cNvSpPr/>
          <p:nvPr/>
        </p:nvSpPr>
        <p:spPr>
          <a:xfrm>
            <a:off x="457200" y="1314720"/>
            <a:ext cx="4596118" cy="222012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2" name="Shape 412"/>
          <p:cNvSpPr/>
          <p:nvPr/>
        </p:nvSpPr>
        <p:spPr>
          <a:xfrm>
            <a:off x="612720" y="1692000"/>
            <a:ext cx="4453559" cy="192636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0" i="0" lang="fr-CA" sz="2500" u="none" cap="none" strike="noStrike">
                <a:solidFill>
                  <a:srgbClr val="FFFFFF"/>
                </a:solidFill>
                <a:latin typeface="Arial"/>
                <a:ea typeface="Arial"/>
                <a:cs typeface="Arial"/>
                <a:sym typeface="Arial"/>
              </a:rPr>
              <a:t>Avec l'outil Gomme       , effacez le corps le Ryan Gosling, mais gardez la tête. Si nécessaire, ajustez la grosseur de l'outil et augmentez le zoom! </a:t>
            </a:r>
          </a:p>
        </p:txBody>
      </p:sp>
      <p:pic>
        <p:nvPicPr>
          <p:cNvPr id="413" name="Shape 413"/>
          <p:cNvPicPr preferRelativeResize="0"/>
          <p:nvPr/>
        </p:nvPicPr>
        <p:blipFill rotWithShape="1">
          <a:blip r:embed="rId3">
            <a:alphaModFix/>
          </a:blip>
          <a:srcRect b="0" l="0" r="0" t="0"/>
          <a:stretch/>
        </p:blipFill>
        <p:spPr>
          <a:xfrm>
            <a:off x="3529800" y="1756080"/>
            <a:ext cx="380159" cy="425879"/>
          </a:xfrm>
          <a:prstGeom prst="rect">
            <a:avLst/>
          </a:prstGeom>
          <a:noFill/>
          <a:ln>
            <a:noFill/>
          </a:ln>
        </p:spPr>
      </p:pic>
      <p:pic>
        <p:nvPicPr>
          <p:cNvPr id="414" name="Shape 414"/>
          <p:cNvPicPr preferRelativeResize="0"/>
          <p:nvPr/>
        </p:nvPicPr>
        <p:blipFill rotWithShape="1">
          <a:blip r:embed="rId4">
            <a:alphaModFix/>
          </a:blip>
          <a:srcRect b="0" l="0" r="0" t="0"/>
          <a:stretch/>
        </p:blipFill>
        <p:spPr>
          <a:xfrm>
            <a:off x="5054039" y="1619640"/>
            <a:ext cx="3685320" cy="25545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sp>
        <p:nvSpPr>
          <p:cNvPr id="419" name="Shape 419"/>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Fini!</a:t>
            </a:r>
          </a:p>
        </p:txBody>
      </p:sp>
      <p:sp>
        <p:nvSpPr>
          <p:cNvPr id="420" name="Shape 420"/>
          <p:cNvSpPr/>
          <p:nvPr/>
        </p:nvSpPr>
        <p:spPr>
          <a:xfrm>
            <a:off x="612720" y="1314720"/>
            <a:ext cx="7657200" cy="3164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1" name="Shape 421"/>
          <p:cNvSpPr/>
          <p:nvPr/>
        </p:nvSpPr>
        <p:spPr>
          <a:xfrm>
            <a:off x="2273400" y="1684800"/>
            <a:ext cx="4596118" cy="752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2" name="Shape 422"/>
          <p:cNvSpPr/>
          <p:nvPr/>
        </p:nvSpPr>
        <p:spPr>
          <a:xfrm>
            <a:off x="2214358" y="1097640"/>
            <a:ext cx="4453559" cy="1926360"/>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FFFFFF"/>
              </a:buClr>
              <a:buSzPct val="25000"/>
              <a:buFont typeface="Arial"/>
              <a:buNone/>
            </a:pPr>
            <a:r>
              <a:rPr b="0" i="0" lang="fr-CA" sz="2500" u="none" cap="none" strike="noStrike">
                <a:solidFill>
                  <a:srgbClr val="FFFFFF"/>
                </a:solidFill>
                <a:latin typeface="Arial"/>
                <a:ea typeface="Arial"/>
                <a:cs typeface="Arial"/>
                <a:sym typeface="Arial"/>
              </a:rPr>
              <a:t>Vous avez fini. N'oubliez pas d'enregistrer votre image.</a:t>
            </a:r>
          </a:p>
        </p:txBody>
      </p:sp>
      <p:pic>
        <p:nvPicPr>
          <p:cNvPr id="423" name="Shape 423"/>
          <p:cNvPicPr preferRelativeResize="0"/>
          <p:nvPr/>
        </p:nvPicPr>
        <p:blipFill rotWithShape="1">
          <a:blip r:embed="rId3">
            <a:alphaModFix/>
          </a:blip>
          <a:srcRect b="0" l="445" r="444" t="0"/>
          <a:stretch/>
        </p:blipFill>
        <p:spPr>
          <a:xfrm>
            <a:off x="1963440" y="2118600"/>
            <a:ext cx="4955400" cy="2716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p:nvPr/>
        </p:nvSpPr>
        <p:spPr>
          <a:xfrm>
            <a:off x="685800" y="1583279"/>
            <a:ext cx="7771679" cy="1159200"/>
          </a:xfrm>
          <a:prstGeom prst="rect">
            <a:avLst/>
          </a:prstGeom>
          <a:noFill/>
          <a:ln>
            <a:noFill/>
          </a:ln>
        </p:spPr>
        <p:txBody>
          <a:bodyPr anchorCtr="0" anchor="b"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fr-CA" sz="4800" u="none" cap="none" strike="noStrike">
                <a:solidFill>
                  <a:srgbClr val="FFFFFF"/>
                </a:solidFill>
                <a:latin typeface="Helvetica Neue"/>
                <a:ea typeface="Helvetica Neue"/>
                <a:cs typeface="Helvetica Neue"/>
                <a:sym typeface="Helvetica Neue"/>
              </a:rPr>
              <a:t>Marque personnelle</a:t>
            </a:r>
          </a:p>
        </p:txBody>
      </p:sp>
      <p:sp>
        <p:nvSpPr>
          <p:cNvPr id="429" name="Shape 429"/>
          <p:cNvSpPr/>
          <p:nvPr/>
        </p:nvSpPr>
        <p:spPr>
          <a:xfrm>
            <a:off x="685800" y="2840040"/>
            <a:ext cx="7771679" cy="784078"/>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CCCCCC"/>
              </a:buClr>
              <a:buSzPct val="25000"/>
              <a:buFont typeface="Helvetica Neue"/>
              <a:buNone/>
            </a:pPr>
            <a:r>
              <a:rPr b="0" i="0" lang="fr-CA" sz="2000" u="none" cap="none" strike="noStrike">
                <a:solidFill>
                  <a:srgbClr val="CCCCCC"/>
                </a:solidFill>
                <a:latin typeface="Helvetica Neue"/>
                <a:ea typeface="Helvetica Neue"/>
                <a:cs typeface="Helvetica Neue"/>
                <a:sym typeface="Helvetica Neue"/>
              </a:rPr>
              <a:t>Rassembler des éléments qui nous décrivent</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p:nvPr/>
        </p:nvSpPr>
        <p:spPr>
          <a:xfrm>
            <a:off x="685800" y="1583279"/>
            <a:ext cx="7771679" cy="1159200"/>
          </a:xfrm>
          <a:prstGeom prst="rect">
            <a:avLst/>
          </a:prstGeom>
          <a:noFill/>
          <a:ln>
            <a:noFill/>
          </a:ln>
        </p:spPr>
        <p:txBody>
          <a:bodyPr anchorCtr="0" anchor="b"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fr-CA" sz="4800" u="none" cap="none" strike="noStrike">
                <a:solidFill>
                  <a:srgbClr val="FFFFFF"/>
                </a:solidFill>
                <a:latin typeface="Helvetica Neue"/>
                <a:ea typeface="Helvetica Neue"/>
                <a:cs typeface="Helvetica Neue"/>
                <a:sym typeface="Helvetica Neue"/>
              </a:rPr>
              <a:t>Marque personnelle</a:t>
            </a:r>
          </a:p>
        </p:txBody>
      </p:sp>
      <p:sp>
        <p:nvSpPr>
          <p:cNvPr id="435" name="Shape 435"/>
          <p:cNvSpPr/>
          <p:nvPr/>
        </p:nvSpPr>
        <p:spPr>
          <a:xfrm>
            <a:off x="685800" y="2840040"/>
            <a:ext cx="7771679" cy="784078"/>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CCCCCC"/>
              </a:buClr>
              <a:buSzPct val="25000"/>
              <a:buFont typeface="Helvetica Neue"/>
              <a:buNone/>
            </a:pPr>
            <a:r>
              <a:rPr b="0" i="0" lang="fr-CA" sz="2000" u="none" cap="none" strike="noStrike">
                <a:solidFill>
                  <a:srgbClr val="CCCCCC"/>
                </a:solidFill>
                <a:latin typeface="Helvetica Neue"/>
                <a:ea typeface="Helvetica Neue"/>
                <a:cs typeface="Helvetica Neue"/>
                <a:sym typeface="Helvetica Neue"/>
              </a:rPr>
              <a:t>Rassembler des éléments qui nous décrivent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pic>
        <p:nvPicPr>
          <p:cNvPr id="440" name="Shape 440"/>
          <p:cNvPicPr preferRelativeResize="0"/>
          <p:nvPr/>
        </p:nvPicPr>
        <p:blipFill rotWithShape="1">
          <a:blip r:embed="rId3">
            <a:alphaModFix/>
          </a:blip>
          <a:srcRect b="0" l="0" r="0" t="0"/>
          <a:stretch/>
        </p:blipFill>
        <p:spPr>
          <a:xfrm>
            <a:off x="2398318" y="0"/>
            <a:ext cx="4347000" cy="51429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p:nvPr/>
        </p:nvSpPr>
        <p:spPr>
          <a:xfrm>
            <a:off x="685800" y="1583279"/>
            <a:ext cx="7771679" cy="1159200"/>
          </a:xfrm>
          <a:prstGeom prst="rect">
            <a:avLst/>
          </a:prstGeom>
          <a:noFill/>
          <a:ln>
            <a:noFill/>
          </a:ln>
        </p:spPr>
        <p:txBody>
          <a:bodyPr anchorCtr="0" anchor="b"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Informations à propos de la formatrice</a:t>
            </a:r>
          </a:p>
        </p:txBody>
      </p:sp>
      <p:sp>
        <p:nvSpPr>
          <p:cNvPr id="179" name="Shape 179"/>
          <p:cNvSpPr/>
          <p:nvPr/>
        </p:nvSpPr>
        <p:spPr>
          <a:xfrm>
            <a:off x="685800" y="2840040"/>
            <a:ext cx="7771679" cy="784078"/>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b="0" l="0" r="0" t="0"/>
          <a:stretch/>
        </p:blipFill>
        <p:spPr>
          <a:xfrm>
            <a:off x="1985758" y="0"/>
            <a:ext cx="5172120" cy="5142600"/>
          </a:xfrm>
          <a:prstGeom prst="rect">
            <a:avLst/>
          </a:prstGeom>
          <a:noFill/>
          <a:ln>
            <a:noFill/>
          </a:ln>
        </p:spPr>
      </p:pic>
      <p:sp>
        <p:nvSpPr>
          <p:cNvPr id="446" name="Shape 446"/>
          <p:cNvSpPr/>
          <p:nvPr/>
        </p:nvSpPr>
        <p:spPr>
          <a:xfrm>
            <a:off x="472320" y="2354758"/>
            <a:ext cx="1096920" cy="433440"/>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fr-CA" sz="1800" u="none" cap="none" strike="noStrike">
                <a:solidFill>
                  <a:srgbClr val="FFFFFF"/>
                </a:solidFill>
                <a:latin typeface="Helvetica Neue"/>
                <a:ea typeface="Helvetica Neue"/>
                <a:cs typeface="Helvetica Neue"/>
                <a:sym typeface="Helvetica Neue"/>
              </a:rPr>
              <a:t>Fond de 600 x 800</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
        <p:nvSpPr>
          <p:cNvPr id="452" name="Shape 452"/>
          <p:cNvSpPr/>
          <p:nvPr/>
        </p:nvSpPr>
        <p:spPr>
          <a:xfrm>
            <a:off x="457200" y="1200240"/>
            <a:ext cx="8228879" cy="3724918"/>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5EA7AA"/>
              </a:buClr>
              <a:buSzPct val="25000"/>
              <a:buFont typeface="Arial"/>
              <a:buNone/>
            </a:pPr>
            <a:r>
              <a:rPr b="0" i="0" lang="fr-CA" sz="1800" u="sng" cap="none" strike="noStrike">
                <a:solidFill>
                  <a:srgbClr val="5EA7AA"/>
                </a:solidFill>
                <a:latin typeface="Arial"/>
                <a:ea typeface="Arial"/>
                <a:cs typeface="Arial"/>
                <a:sym typeface="Arial"/>
              </a:rPr>
              <a:t>https://medium.com/@dustin/stock-photos-that-dont-suck-62ae4bcbe01b</a:t>
            </a:r>
            <a:r>
              <a:rPr b="0" i="0" lang="fr-CA" sz="1800" u="none" cap="none" strike="noStrike">
                <a:solidFill>
                  <a:srgbClr val="FFFFFF"/>
                </a:solidFill>
                <a:latin typeface="Arial"/>
                <a:ea typeface="Arial"/>
                <a:cs typeface="Arial"/>
                <a:sym typeface="Arial"/>
              </a:rPr>
              <a:t> Une bonne adresse pour des images libres de droit!</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fr-CA" sz="1800" u="none" cap="none" strike="noStrike">
                <a:solidFill>
                  <a:srgbClr val="FFFFFF"/>
                </a:solidFill>
                <a:latin typeface="Arial"/>
                <a:ea typeface="Arial"/>
                <a:cs typeface="Arial"/>
                <a:sym typeface="Arial"/>
              </a:rPr>
              <a:t>Redimensionnez vos images utilisant ces paramètres : </a:t>
            </a:r>
          </a:p>
        </p:txBody>
      </p:sp>
      <p:pic>
        <p:nvPicPr>
          <p:cNvPr id="453" name="Shape 453"/>
          <p:cNvPicPr preferRelativeResize="0"/>
          <p:nvPr/>
        </p:nvPicPr>
        <p:blipFill rotWithShape="1">
          <a:blip r:embed="rId3">
            <a:alphaModFix/>
          </a:blip>
          <a:srcRect b="0" l="0" r="0" t="0"/>
          <a:stretch/>
        </p:blipFill>
        <p:spPr>
          <a:xfrm>
            <a:off x="399960" y="3677039"/>
            <a:ext cx="8343360" cy="494638"/>
          </a:xfrm>
          <a:prstGeom prst="rect">
            <a:avLst/>
          </a:prstGeom>
          <a:noFill/>
          <a:ln>
            <a:noFill/>
          </a:ln>
        </p:spPr>
      </p:pic>
      <p:sp>
        <p:nvSpPr>
          <p:cNvPr id="454" name="Shape 454"/>
          <p:cNvSpPr txBox="1"/>
          <p:nvPr/>
        </p:nvSpPr>
        <p:spPr>
          <a:xfrm>
            <a:off x="609850" y="-563825"/>
            <a:ext cx="3808800" cy="2254500"/>
          </a:xfrm>
          <a:prstGeom prst="rect">
            <a:avLst/>
          </a:prstGeom>
          <a:noFill/>
          <a:ln>
            <a:noFill/>
          </a:ln>
        </p:spPr>
        <p:txBody>
          <a:bodyPr anchorCtr="0" anchor="t" bIns="45000" lIns="90000" rIns="90000" tIns="450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1" i="0" lang="fr-CA" sz="3600" u="none" cap="none" strike="noStrike">
                <a:solidFill>
                  <a:srgbClr val="FFFFFF"/>
                </a:solidFill>
                <a:latin typeface="Arial"/>
                <a:ea typeface="Arial"/>
                <a:cs typeface="Arial"/>
                <a:sym typeface="Arial"/>
              </a:rPr>
              <a:t>Images d'en-tête</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8" name="Shape 458"/>
        <p:cNvGrpSpPr/>
        <p:nvPr/>
      </p:nvGrpSpPr>
      <p:grpSpPr>
        <a:xfrm>
          <a:off x="0" y="0"/>
          <a:ext cx="0" cy="0"/>
          <a:chOff x="0" y="0"/>
          <a:chExt cx="0" cy="0"/>
        </a:xfrm>
      </p:grpSpPr>
      <p:sp>
        <p:nvSpPr>
          <p:cNvPr id="459" name="Shape 459"/>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1" i="0" lang="fr-CA" sz="3600" u="none" cap="none" strike="noStrike">
                <a:solidFill>
                  <a:srgbClr val="FFFFFF"/>
                </a:solidFill>
                <a:latin typeface="Arial"/>
                <a:ea typeface="Arial"/>
                <a:cs typeface="Arial"/>
                <a:sym typeface="Arial"/>
              </a:rPr>
              <a:t>Images d'en-tête</a:t>
            </a:r>
          </a:p>
        </p:txBody>
      </p:sp>
      <p:sp>
        <p:nvSpPr>
          <p:cNvPr id="460" name="Shape 460"/>
          <p:cNvSpPr/>
          <p:nvPr/>
        </p:nvSpPr>
        <p:spPr>
          <a:xfrm>
            <a:off x="457200" y="1123200"/>
            <a:ext cx="3560400" cy="3521878"/>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Après avoir redimensionné vos images, placez-les l'une à côté de l'autre sur votre fond blanc. Ensuite, tapez votre nom et votre profession sur les images à l'aide de l'outil Texte. </a:t>
            </a:r>
          </a:p>
        </p:txBody>
      </p:sp>
      <p:pic>
        <p:nvPicPr>
          <p:cNvPr id="461" name="Shape 461"/>
          <p:cNvPicPr preferRelativeResize="0"/>
          <p:nvPr/>
        </p:nvPicPr>
        <p:blipFill rotWithShape="1">
          <a:blip r:embed="rId3">
            <a:alphaModFix/>
          </a:blip>
          <a:srcRect b="0" l="0" r="0" t="0"/>
          <a:stretch/>
        </p:blipFill>
        <p:spPr>
          <a:xfrm>
            <a:off x="4845239" y="0"/>
            <a:ext cx="3840838" cy="5142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5" name="Shape 465"/>
        <p:cNvGrpSpPr/>
        <p:nvPr/>
      </p:nvGrpSpPr>
      <p:grpSpPr>
        <a:xfrm>
          <a:off x="0" y="0"/>
          <a:ext cx="0" cy="0"/>
          <a:chOff x="0" y="0"/>
          <a:chExt cx="0" cy="0"/>
        </a:xfrm>
      </p:grpSpPr>
      <p:sp>
        <p:nvSpPr>
          <p:cNvPr id="466" name="Shape 466"/>
          <p:cNvSpPr/>
          <p:nvPr/>
        </p:nvSpPr>
        <p:spPr>
          <a:xfrm>
            <a:off x="432000" y="-13715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1" i="0" lang="fr-CA" sz="3600" u="none" cap="none" strike="noStrike">
                <a:solidFill>
                  <a:srgbClr val="FFFFFF"/>
                </a:solidFill>
                <a:latin typeface="Arial"/>
                <a:ea typeface="Arial"/>
                <a:cs typeface="Arial"/>
                <a:sym typeface="Arial"/>
              </a:rPr>
              <a:t>Palette de couleurs</a:t>
            </a:r>
          </a:p>
        </p:txBody>
      </p:sp>
      <p:sp>
        <p:nvSpPr>
          <p:cNvPr id="467" name="Shape 467"/>
          <p:cNvSpPr/>
          <p:nvPr/>
        </p:nvSpPr>
        <p:spPr>
          <a:xfrm>
            <a:off x="110518" y="576000"/>
            <a:ext cx="4785119" cy="358596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200" u="none" cap="none" strike="noStrike">
                <a:solidFill>
                  <a:srgbClr val="FFFFFF"/>
                </a:solidFill>
                <a:latin typeface="Helvetica Neue"/>
                <a:ea typeface="Helvetica Neue"/>
                <a:cs typeface="Helvetica Neue"/>
                <a:sym typeface="Helvetica Neue"/>
              </a:rPr>
              <a:t>Visitez le site color.adobe.com pour choisir une palette de couleurs</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Helvetica Neue"/>
              <a:buNone/>
            </a:pPr>
            <a:r>
              <a:rPr b="0" i="0" lang="fr-CA" sz="2200" u="none" cap="none" strike="noStrike">
                <a:solidFill>
                  <a:srgbClr val="FFFFFF"/>
                </a:solidFill>
                <a:latin typeface="Helvetica Neue"/>
                <a:ea typeface="Helvetica Neue"/>
                <a:cs typeface="Helvetica Neue"/>
                <a:sym typeface="Helvetica Neue"/>
              </a:rPr>
              <a:t>Créez un nouveau calque new layer (Calque &gt; Nouveau calque) et utilisez l'outil Dessin        pour tracer des carrés. Assurez-vous que ceux-ci sont de la même couleur que les codes hexadécimaux (couleurs) de votre palette!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468" name="Shape 468"/>
          <p:cNvPicPr preferRelativeResize="0"/>
          <p:nvPr/>
        </p:nvPicPr>
        <p:blipFill rotWithShape="1">
          <a:blip r:embed="rId3">
            <a:alphaModFix/>
          </a:blip>
          <a:srcRect b="0" l="0" r="0" t="0"/>
          <a:stretch/>
        </p:blipFill>
        <p:spPr>
          <a:xfrm>
            <a:off x="6136560" y="1976040"/>
            <a:ext cx="418320" cy="399240"/>
          </a:xfrm>
          <a:prstGeom prst="rect">
            <a:avLst/>
          </a:prstGeom>
          <a:noFill/>
          <a:ln>
            <a:noFill/>
          </a:ln>
        </p:spPr>
      </p:pic>
      <p:pic>
        <p:nvPicPr>
          <p:cNvPr id="469" name="Shape 469"/>
          <p:cNvPicPr preferRelativeResize="0"/>
          <p:nvPr/>
        </p:nvPicPr>
        <p:blipFill rotWithShape="1">
          <a:blip r:embed="rId4">
            <a:alphaModFix/>
          </a:blip>
          <a:srcRect b="0" l="426" r="416" t="0"/>
          <a:stretch/>
        </p:blipFill>
        <p:spPr>
          <a:xfrm>
            <a:off x="5082480" y="1326240"/>
            <a:ext cx="3732480" cy="3166560"/>
          </a:xfrm>
          <a:prstGeom prst="rect">
            <a:avLst/>
          </a:prstGeom>
          <a:noFill/>
          <a:ln>
            <a:noFill/>
          </a:ln>
        </p:spPr>
      </p:pic>
      <p:pic>
        <p:nvPicPr>
          <p:cNvPr id="470" name="Shape 470"/>
          <p:cNvPicPr preferRelativeResize="0"/>
          <p:nvPr/>
        </p:nvPicPr>
        <p:blipFill rotWithShape="1">
          <a:blip r:embed="rId3">
            <a:alphaModFix/>
          </a:blip>
          <a:srcRect b="0" l="0" r="0" t="0"/>
          <a:stretch/>
        </p:blipFill>
        <p:spPr>
          <a:xfrm>
            <a:off x="2814600" y="2271008"/>
            <a:ext cx="418200" cy="399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4" name="Shape 474"/>
        <p:cNvGrpSpPr/>
        <p:nvPr/>
      </p:nvGrpSpPr>
      <p:grpSpPr>
        <a:xfrm>
          <a:off x="0" y="0"/>
          <a:ext cx="0" cy="0"/>
          <a:chOff x="0" y="0"/>
          <a:chExt cx="0" cy="0"/>
        </a:xfrm>
      </p:grpSpPr>
      <p:pic>
        <p:nvPicPr>
          <p:cNvPr id="475" name="Shape 475"/>
          <p:cNvPicPr preferRelativeResize="0"/>
          <p:nvPr/>
        </p:nvPicPr>
        <p:blipFill rotWithShape="1">
          <a:blip r:embed="rId3">
            <a:alphaModFix/>
          </a:blip>
          <a:srcRect b="0" l="0" r="0" t="0"/>
          <a:stretch/>
        </p:blipFill>
        <p:spPr>
          <a:xfrm>
            <a:off x="2668680" y="0"/>
            <a:ext cx="3806278" cy="5142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 name="Shape 479"/>
        <p:cNvGrpSpPr/>
        <p:nvPr/>
      </p:nvGrpSpPr>
      <p:grpSpPr>
        <a:xfrm>
          <a:off x="0" y="0"/>
          <a:ext cx="0" cy="0"/>
          <a:chOff x="0" y="0"/>
          <a:chExt cx="0" cy="0"/>
        </a:xfrm>
      </p:grpSpPr>
      <p:sp>
        <p:nvSpPr>
          <p:cNvPr id="480" name="Shape 480"/>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1" i="0" lang="fr-CA" sz="3600" u="none" cap="none" strike="noStrike">
                <a:solidFill>
                  <a:srgbClr val="FFFFFF"/>
                </a:solidFill>
                <a:latin typeface="Arial"/>
                <a:ea typeface="Arial"/>
                <a:cs typeface="Arial"/>
                <a:sym typeface="Arial"/>
              </a:rPr>
              <a:t>Police de caractères</a:t>
            </a:r>
          </a:p>
        </p:txBody>
      </p:sp>
      <p:sp>
        <p:nvSpPr>
          <p:cNvPr id="481" name="Shape 481"/>
          <p:cNvSpPr/>
          <p:nvPr/>
        </p:nvSpPr>
        <p:spPr>
          <a:xfrm>
            <a:off x="457200" y="2399400"/>
            <a:ext cx="3560400" cy="85680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Ajoutez une police de caractères!</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482" name="Shape 482"/>
          <p:cNvPicPr preferRelativeResize="0"/>
          <p:nvPr/>
        </p:nvPicPr>
        <p:blipFill rotWithShape="1">
          <a:blip r:embed="rId3">
            <a:alphaModFix/>
          </a:blip>
          <a:srcRect b="0" l="0" r="0" t="0"/>
          <a:stretch/>
        </p:blipFill>
        <p:spPr>
          <a:xfrm>
            <a:off x="5040000" y="0"/>
            <a:ext cx="3837960" cy="514295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x="0" y="0"/>
          <a:ext cx="0" cy="0"/>
          <a:chOff x="0" y="0"/>
          <a:chExt cx="0" cy="0"/>
        </a:xfrm>
      </p:grpSpPr>
      <p:sp>
        <p:nvSpPr>
          <p:cNvPr id="487" name="Shape 487"/>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1" i="0" lang="fr-CA" sz="3600" u="none" cap="none" strike="noStrike">
                <a:solidFill>
                  <a:srgbClr val="FFFFFF"/>
                </a:solidFill>
                <a:latin typeface="Arial"/>
                <a:ea typeface="Arial"/>
                <a:cs typeface="Arial"/>
                <a:sym typeface="Arial"/>
              </a:rPr>
              <a:t>Police de caractères</a:t>
            </a:r>
          </a:p>
        </p:txBody>
      </p:sp>
      <p:sp>
        <p:nvSpPr>
          <p:cNvPr id="488" name="Shape 488"/>
          <p:cNvSpPr/>
          <p:nvPr/>
        </p:nvSpPr>
        <p:spPr>
          <a:xfrm>
            <a:off x="457200" y="2399400"/>
            <a:ext cx="3560400" cy="85680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Ajoutez une police de caractères!</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489" name="Shape 489"/>
          <p:cNvPicPr preferRelativeResize="0"/>
          <p:nvPr/>
        </p:nvPicPr>
        <p:blipFill rotWithShape="1">
          <a:blip r:embed="rId3">
            <a:alphaModFix/>
          </a:blip>
          <a:srcRect b="0" l="0" r="0" t="0"/>
          <a:stretch/>
        </p:blipFill>
        <p:spPr>
          <a:xfrm>
            <a:off x="5017680" y="358"/>
            <a:ext cx="3837960" cy="514295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p:nvPr/>
        </p:nvSpPr>
        <p:spPr>
          <a:xfrm>
            <a:off x="685800" y="1583279"/>
            <a:ext cx="7771679" cy="1159200"/>
          </a:xfrm>
          <a:prstGeom prst="rect">
            <a:avLst/>
          </a:prstGeom>
          <a:noFill/>
          <a:ln>
            <a:noFill/>
          </a:ln>
        </p:spPr>
        <p:txBody>
          <a:bodyPr anchorCtr="0" anchor="b"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fr-CA" sz="4800" u="none" cap="none" strike="noStrike">
                <a:solidFill>
                  <a:srgbClr val="FFFFFF"/>
                </a:solidFill>
                <a:latin typeface="Helvetica Neue"/>
                <a:ea typeface="Helvetica Neue"/>
                <a:cs typeface="Helvetica Neue"/>
                <a:sym typeface="Helvetica Neue"/>
              </a:rPr>
              <a:t>Logo</a:t>
            </a:r>
          </a:p>
        </p:txBody>
      </p:sp>
      <p:sp>
        <p:nvSpPr>
          <p:cNvPr id="495" name="Shape 495"/>
          <p:cNvSpPr/>
          <p:nvPr/>
        </p:nvSpPr>
        <p:spPr>
          <a:xfrm>
            <a:off x="685800" y="2840040"/>
            <a:ext cx="7771679" cy="784078"/>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CCCCCC"/>
              </a:buClr>
              <a:buSzPct val="25000"/>
              <a:buFont typeface="Helvetica Neue"/>
              <a:buNone/>
            </a:pPr>
            <a:r>
              <a:rPr b="0" i="0" lang="fr-CA" sz="3000" u="none" cap="none" strike="noStrike">
                <a:solidFill>
                  <a:srgbClr val="CCCCCC"/>
                </a:solidFill>
                <a:latin typeface="Helvetica Neue"/>
                <a:ea typeface="Helvetica Neue"/>
                <a:cs typeface="Helvetica Neue"/>
                <a:sym typeface="Helvetica Neue"/>
              </a:rPr>
              <a:t>Concevoir un logo simple et minimaliste</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sp>
        <p:nvSpPr>
          <p:cNvPr id="500" name="Shape 500"/>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600" u="none" cap="none" strike="noStrike">
                <a:solidFill>
                  <a:srgbClr val="FFFFFF"/>
                </a:solidFill>
                <a:latin typeface="Helvetica Neue"/>
                <a:ea typeface="Helvetica Neue"/>
                <a:cs typeface="Helvetica Neue"/>
                <a:sym typeface="Helvetica Neue"/>
              </a:rPr>
              <a:t>Conception de logo!</a:t>
            </a:r>
          </a:p>
        </p:txBody>
      </p:sp>
      <p:sp>
        <p:nvSpPr>
          <p:cNvPr id="501" name="Shape 501"/>
          <p:cNvSpPr/>
          <p:nvPr/>
        </p:nvSpPr>
        <p:spPr>
          <a:xfrm>
            <a:off x="457200" y="1200240"/>
            <a:ext cx="4710960" cy="3724918"/>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Visitez le site thenounproject.com et choisissez une icône.</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Ouvrez-la dans  Pixlr et cliquez Ajouter calque &gt; Style de calques… &gt; Tracer une ombre. Changez les couleurs selon vos besoins!</a:t>
            </a:r>
          </a:p>
        </p:txBody>
      </p:sp>
      <p:pic>
        <p:nvPicPr>
          <p:cNvPr id="502" name="Shape 502"/>
          <p:cNvPicPr preferRelativeResize="0"/>
          <p:nvPr/>
        </p:nvPicPr>
        <p:blipFill rotWithShape="1">
          <a:blip r:embed="rId3">
            <a:alphaModFix/>
          </a:blip>
          <a:srcRect b="0" l="0" r="0" t="0"/>
          <a:stretch/>
        </p:blipFill>
        <p:spPr>
          <a:xfrm>
            <a:off x="5616719" y="1455120"/>
            <a:ext cx="3069360" cy="2368439"/>
          </a:xfrm>
          <a:prstGeom prst="rect">
            <a:avLst/>
          </a:prstGeom>
          <a:noFill/>
          <a:ln>
            <a:noFill/>
          </a:ln>
        </p:spPr>
      </p:pic>
      <p:sp>
        <p:nvSpPr>
          <p:cNvPr id="503" name="Shape 503"/>
          <p:cNvSpPr/>
          <p:nvPr/>
        </p:nvSpPr>
        <p:spPr>
          <a:xfrm>
            <a:off x="7696078" y="3407760"/>
            <a:ext cx="415800" cy="415800"/>
          </a:xfrm>
          <a:prstGeom prst="ellipse">
            <a:avLst/>
          </a:prstGeom>
          <a:noFill/>
          <a:ln cap="flat" cmpd="sng" w="19075">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1" i="0" lang="fr-CA" sz="3600" u="none" cap="none" strike="noStrike">
                <a:solidFill>
                  <a:srgbClr val="FFFFFF"/>
                </a:solidFill>
                <a:latin typeface="Arial"/>
                <a:ea typeface="Arial"/>
                <a:cs typeface="Arial"/>
                <a:sym typeface="Arial"/>
              </a:rPr>
              <a:t>Conception de logo</a:t>
            </a:r>
          </a:p>
        </p:txBody>
      </p:sp>
      <p:sp>
        <p:nvSpPr>
          <p:cNvPr id="509" name="Shape 509"/>
          <p:cNvSpPr/>
          <p:nvPr/>
        </p:nvSpPr>
        <p:spPr>
          <a:xfrm>
            <a:off x="457200" y="1787040"/>
            <a:ext cx="3498478" cy="156852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Arial"/>
              <a:buNone/>
            </a:pPr>
            <a:r>
              <a:rPr b="0" i="0" lang="fr-CA" sz="3000" u="none" cap="none" strike="noStrike">
                <a:solidFill>
                  <a:srgbClr val="FFFFFF"/>
                </a:solidFill>
                <a:latin typeface="Arial"/>
                <a:ea typeface="Arial"/>
                <a:cs typeface="Arial"/>
                <a:sym typeface="Arial"/>
              </a:rPr>
              <a:t>En enregistrant l'image avec la transparence, on peut la mettre partout!</a:t>
            </a:r>
          </a:p>
        </p:txBody>
      </p:sp>
      <p:pic>
        <p:nvPicPr>
          <p:cNvPr id="510" name="Shape 510"/>
          <p:cNvPicPr preferRelativeResize="0"/>
          <p:nvPr/>
        </p:nvPicPr>
        <p:blipFill rotWithShape="1">
          <a:blip r:embed="rId3">
            <a:alphaModFix/>
          </a:blip>
          <a:srcRect b="0" l="0" r="0" t="0"/>
          <a:stretch/>
        </p:blipFill>
        <p:spPr>
          <a:xfrm>
            <a:off x="4841280" y="1028879"/>
            <a:ext cx="3085558" cy="30855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p:nvPr/>
        </p:nvSpPr>
        <p:spPr>
          <a:xfrm>
            <a:off x="655920" y="1200240"/>
            <a:ext cx="7893000" cy="3724918"/>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fr-CA" sz="3000" u="none" cap="none" strike="noStrike">
                <a:solidFill>
                  <a:srgbClr val="FFFFFF"/>
                </a:solidFill>
                <a:latin typeface="Helvetica Neue"/>
                <a:ea typeface="Helvetica Neue"/>
                <a:cs typeface="Helvetica Neue"/>
                <a:sym typeface="Helvetica Neue"/>
              </a:rPr>
              <a:t>Pixlr est un équivalent gratuit et simplifié de Photoshop accessible à tous. Tout comme Photoshop, on l'utilise habituellement pour retoucher des photos.</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sp>
        <p:nvSpPr>
          <p:cNvPr id="515" name="Shape 515"/>
          <p:cNvSpPr/>
          <p:nvPr/>
        </p:nvSpPr>
        <p:spPr>
          <a:xfrm>
            <a:off x="685800" y="1583279"/>
            <a:ext cx="7771679" cy="1159200"/>
          </a:xfrm>
          <a:prstGeom prst="rect">
            <a:avLst/>
          </a:prstGeom>
          <a:noFill/>
          <a:ln>
            <a:noFill/>
          </a:ln>
        </p:spPr>
        <p:txBody>
          <a:bodyPr anchorCtr="0" anchor="b" bIns="91425" lIns="90000" rIns="90000" tIns="91425">
            <a:noAutofit/>
          </a:bodyPr>
          <a:lstStyle/>
          <a:p>
            <a:pPr indent="0" lvl="0" marL="0" marR="0" rtl="0" algn="ctr">
              <a:lnSpc>
                <a:spcPct val="100000"/>
              </a:lnSpc>
              <a:spcBef>
                <a:spcPts val="0"/>
              </a:spcBef>
              <a:spcAft>
                <a:spcPts val="0"/>
              </a:spcAft>
              <a:buClr>
                <a:srgbClr val="FFFFFF"/>
              </a:buClr>
              <a:buSzPct val="25000"/>
              <a:buFont typeface="Arial"/>
              <a:buNone/>
            </a:pPr>
            <a:r>
              <a:rPr b="1" i="0" lang="fr-CA" sz="4800" u="none" cap="none" strike="noStrike">
                <a:solidFill>
                  <a:srgbClr val="FFFFFF"/>
                </a:solidFill>
                <a:latin typeface="Arial"/>
                <a:ea typeface="Arial"/>
                <a:cs typeface="Arial"/>
                <a:sym typeface="Arial"/>
              </a:rPr>
              <a:t>Merci!</a:t>
            </a:r>
          </a:p>
        </p:txBody>
      </p:sp>
      <p:sp>
        <p:nvSpPr>
          <p:cNvPr id="516" name="Shape 516"/>
          <p:cNvSpPr/>
          <p:nvPr/>
        </p:nvSpPr>
        <p:spPr>
          <a:xfrm>
            <a:off x="685800" y="2840040"/>
            <a:ext cx="7771679" cy="784078"/>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p:nvPr/>
        </p:nvSpPr>
        <p:spPr>
          <a:xfrm>
            <a:off x="563760" y="437400"/>
            <a:ext cx="8169120" cy="4487759"/>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fr-CA" sz="2800" u="none" cap="none" strike="noStrike">
                <a:solidFill>
                  <a:srgbClr val="FFFFFF"/>
                </a:solidFill>
                <a:latin typeface="Helvetica Neue"/>
                <a:ea typeface="Helvetica Neue"/>
                <a:cs typeface="Helvetica Neue"/>
                <a:sym typeface="Helvetica Neue"/>
              </a:rPr>
              <a:t>Aujourd'hui, nous consacrerons la majorité de notre temps à découvrir des fonctions clés de l'application telles que les calques, les filtres et la fusion d'images.</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ct val="25000"/>
              <a:buFont typeface="Helvetica Neue"/>
              <a:buNone/>
            </a:pPr>
            <a:r>
              <a:rPr b="0" i="0" lang="fr-CA" sz="2800" u="none" cap="none" strike="noStrike">
                <a:solidFill>
                  <a:srgbClr val="FFFFFF"/>
                </a:solidFill>
                <a:latin typeface="Helvetica Neue"/>
                <a:ea typeface="Helvetica Neue"/>
                <a:cs typeface="Helvetica Neue"/>
                <a:sym typeface="Helvetica Neue"/>
              </a:rPr>
              <a:t>Nous apprendrons aussi comment sélectionner une image sur un fond coloré et la déplacer sur une autre image ainsi que comment intégrer du texte et des vecteurs. </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p:nvPr/>
        </p:nvSpPr>
        <p:spPr>
          <a:xfrm>
            <a:off x="563760" y="437400"/>
            <a:ext cx="8169120" cy="4487759"/>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0" i="0" lang="fr-CA" sz="2800" u="none" cap="none" strike="noStrike">
                <a:solidFill>
                  <a:srgbClr val="FFFFFF"/>
                </a:solidFill>
                <a:latin typeface="Helvetica Neue"/>
                <a:ea typeface="Helvetica Neue"/>
                <a:cs typeface="Helvetica Neue"/>
                <a:sym typeface="Helvetica Neue"/>
              </a:rPr>
              <a:t>Aujourd'hui, nous consacrerons la majorité de notre temps à découvrir des fonctions clés de l'application telles que les calques, les filtres et la fusion d'images.</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ct val="25000"/>
              <a:buFont typeface="Helvetica Neue"/>
              <a:buNone/>
            </a:pPr>
            <a:r>
              <a:rPr b="0" i="0" lang="fr-CA" sz="2800" u="none" cap="none" strike="noStrike">
                <a:solidFill>
                  <a:srgbClr val="FFFFFF"/>
                </a:solidFill>
                <a:latin typeface="Helvetica Neue"/>
                <a:ea typeface="Helvetica Neue"/>
                <a:cs typeface="Helvetica Neue"/>
                <a:sym typeface="Helvetica Neue"/>
              </a:rPr>
              <a:t>Nous apprendrons aussi comment sélectionner une image sur un fond coloré et la déplacer sur une autre image ainsi que comment intégrer du texte et des vecteurs. </a:t>
            </a:r>
          </a:p>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p:nvPr/>
        </p:nvSpPr>
        <p:spPr>
          <a:xfrm>
            <a:off x="685800" y="1583279"/>
            <a:ext cx="7771679" cy="1159200"/>
          </a:xfrm>
          <a:prstGeom prst="rect">
            <a:avLst/>
          </a:prstGeom>
          <a:noFill/>
          <a:ln>
            <a:noFill/>
          </a:ln>
        </p:spPr>
        <p:txBody>
          <a:bodyPr anchorCtr="0" anchor="b" bIns="91425" lIns="90000" rIns="90000" tIns="91425">
            <a:noAutofit/>
          </a:bodyPr>
          <a:lstStyle/>
          <a:p>
            <a:pPr indent="0" lvl="0" marL="0" marR="0" rtl="0" algn="ctr">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L'interface</a:t>
            </a:r>
          </a:p>
        </p:txBody>
      </p:sp>
      <p:sp>
        <p:nvSpPr>
          <p:cNvPr id="200" name="Shape 200"/>
          <p:cNvSpPr/>
          <p:nvPr/>
        </p:nvSpPr>
        <p:spPr>
          <a:xfrm>
            <a:off x="685800" y="2840040"/>
            <a:ext cx="7771679" cy="784078"/>
          </a:xfrm>
          <a:prstGeom prst="rect">
            <a:avLst/>
          </a:prstGeom>
          <a:noFill/>
          <a:ln>
            <a:noFill/>
          </a:ln>
        </p:spPr>
        <p:txBody>
          <a:bodyPr anchorCtr="0" anchor="t" bIns="91425" lIns="90000" rIns="90000" tIns="91425">
            <a:noAutofit/>
          </a:bodyPr>
          <a:lstStyle/>
          <a:p>
            <a:pPr indent="0" lvl="0" marL="0" marR="0" rtl="0" algn="ctr">
              <a:lnSpc>
                <a:spcPct val="100000"/>
              </a:lnSpc>
              <a:spcBef>
                <a:spcPts val="0"/>
              </a:spcBef>
              <a:spcAft>
                <a:spcPts val="0"/>
              </a:spcAft>
              <a:buClr>
                <a:srgbClr val="CCCCCC"/>
              </a:buClr>
              <a:buSzPct val="25000"/>
              <a:buFont typeface="Helvetica Neue"/>
              <a:buNone/>
            </a:pPr>
            <a:r>
              <a:rPr b="0" i="0" lang="fr-CA" sz="3000" u="none" cap="none" strike="noStrike">
                <a:solidFill>
                  <a:srgbClr val="CCCCCC"/>
                </a:solidFill>
                <a:latin typeface="Helvetica Neue"/>
                <a:ea typeface="Helvetica Neue"/>
                <a:cs typeface="Helvetica Neue"/>
                <a:sym typeface="Helvetica Neue"/>
              </a:rPr>
              <a:t>Apprenons à connaître Photoshop</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p:nvPr/>
        </p:nvSpPr>
        <p:spPr>
          <a:xfrm>
            <a:off x="457200" y="205918"/>
            <a:ext cx="8228879" cy="856800"/>
          </a:xfrm>
          <a:prstGeom prst="rect">
            <a:avLst/>
          </a:prstGeom>
          <a:noFill/>
          <a:ln>
            <a:noFill/>
          </a:ln>
        </p:spPr>
        <p:txBody>
          <a:bodyPr anchorCtr="0" anchor="b"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1" i="0" lang="fr-CA" sz="3500" u="none" cap="none" strike="noStrike">
                <a:solidFill>
                  <a:srgbClr val="FFFFFF"/>
                </a:solidFill>
                <a:latin typeface="Helvetica Neue"/>
                <a:ea typeface="Helvetica Neue"/>
                <a:cs typeface="Helvetica Neue"/>
                <a:sym typeface="Helvetica Neue"/>
              </a:rPr>
              <a:t>On commence!</a:t>
            </a:r>
          </a:p>
        </p:txBody>
      </p:sp>
      <p:sp>
        <p:nvSpPr>
          <p:cNvPr id="206" name="Shape 206"/>
          <p:cNvSpPr/>
          <p:nvPr/>
        </p:nvSpPr>
        <p:spPr>
          <a:xfrm>
            <a:off x="928800" y="2401918"/>
            <a:ext cx="5076718" cy="1184400"/>
          </a:xfrm>
          <a:prstGeom prst="rect">
            <a:avLst/>
          </a:prstGeom>
          <a:noFill/>
          <a:ln>
            <a:noFill/>
          </a:ln>
        </p:spPr>
        <p:txBody>
          <a:bodyPr anchorCtr="0" anchor="t" bIns="91425" lIns="90000" rIns="90000" tIns="91425">
            <a:noAutofit/>
          </a:bodyPr>
          <a:lstStyle/>
          <a:p>
            <a:pPr indent="0" lvl="0" marL="0" marR="0" rtl="0" algn="l">
              <a:lnSpc>
                <a:spcPct val="100000"/>
              </a:lnSpc>
              <a:spcBef>
                <a:spcPts val="0"/>
              </a:spcBef>
              <a:spcAft>
                <a:spcPts val="0"/>
              </a:spcAft>
              <a:buClr>
                <a:srgbClr val="FFFFFF"/>
              </a:buClr>
              <a:buSzPct val="25000"/>
              <a:buFont typeface="Helvetica Neue"/>
              <a:buNone/>
            </a:pPr>
            <a:r>
              <a:rPr b="0" i="0" lang="fr-CA" sz="2500" u="none" cap="none" strike="noStrike">
                <a:solidFill>
                  <a:srgbClr val="FFFFFF"/>
                </a:solidFill>
                <a:latin typeface="Helvetica Neue"/>
                <a:ea typeface="Helvetica Neue"/>
                <a:cs typeface="Helvetica Neue"/>
                <a:sym typeface="Helvetica Neue"/>
              </a:rPr>
              <a:t>Lancez Pixlr en cliquant ici : </a:t>
            </a:r>
            <a:r>
              <a:rPr b="0" i="0" lang="fr-CA" sz="2500" u="sng" cap="none" strike="noStrike">
                <a:solidFill>
                  <a:srgbClr val="5EA7AA"/>
                </a:solidFill>
                <a:latin typeface="Helvetica Neue"/>
                <a:ea typeface="Helvetica Neue"/>
                <a:cs typeface="Helvetica Neue"/>
                <a:sym typeface="Helvetica Neue"/>
              </a:rPr>
              <a:t>http://apps.pixlr.com/editor/</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pic>
        <p:nvPicPr>
          <p:cNvPr id="207" name="Shape 207"/>
          <p:cNvPicPr preferRelativeResize="0"/>
          <p:nvPr/>
        </p:nvPicPr>
        <p:blipFill rotWithShape="1">
          <a:blip r:embed="rId3">
            <a:alphaModFix/>
          </a:blip>
          <a:srcRect b="0" l="14090" r="14090" t="0"/>
          <a:stretch/>
        </p:blipFill>
        <p:spPr>
          <a:xfrm>
            <a:off x="5661298" y="685974"/>
            <a:ext cx="3024899" cy="4239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